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C97B96-2013-42D1-A764-3598EEA1D8E3}" v="167" dt="2023-07-30T12:42:23.24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16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ditya Nema" userId="68955f08-ef0a-4045-9abc-a58b3d41c7c9" providerId="ADAL" clId="{63C97B96-2013-42D1-A764-3598EEA1D8E3}"/>
    <pc:docChg chg="undo redo custSel modSld">
      <pc:chgData name="Aditya Nema" userId="68955f08-ef0a-4045-9abc-a58b3d41c7c9" providerId="ADAL" clId="{63C97B96-2013-42D1-A764-3598EEA1D8E3}" dt="2023-07-30T12:42:29.632" v="2174" actId="6549"/>
      <pc:docMkLst>
        <pc:docMk/>
      </pc:docMkLst>
      <pc:sldChg chg="modSp mod">
        <pc:chgData name="Aditya Nema" userId="68955f08-ef0a-4045-9abc-a58b3d41c7c9" providerId="ADAL" clId="{63C97B96-2013-42D1-A764-3598EEA1D8E3}" dt="2023-07-30T10:50:33.861" v="312" actId="6549"/>
        <pc:sldMkLst>
          <pc:docMk/>
          <pc:sldMk cId="1553432724" sldId="262"/>
        </pc:sldMkLst>
        <pc:spChg chg="mod">
          <ac:chgData name="Aditya Nema" userId="68955f08-ef0a-4045-9abc-a58b3d41c7c9" providerId="ADAL" clId="{63C97B96-2013-42D1-A764-3598EEA1D8E3}" dt="2023-07-30T10:50:33.861" v="312" actId="6549"/>
          <ac:spMkLst>
            <pc:docMk/>
            <pc:sldMk cId="1553432724" sldId="262"/>
            <ac:spMk id="7" creationId="{0BFEC426-B615-E549-83E5-140FD588BC64}"/>
          </ac:spMkLst>
        </pc:spChg>
      </pc:sldChg>
      <pc:sldChg chg="addSp modSp mod">
        <pc:chgData name="Aditya Nema" userId="68955f08-ef0a-4045-9abc-a58b3d41c7c9" providerId="ADAL" clId="{63C97B96-2013-42D1-A764-3598EEA1D8E3}" dt="2023-07-30T10:51:56.350" v="361" actId="1076"/>
        <pc:sldMkLst>
          <pc:docMk/>
          <pc:sldMk cId="3288665831" sldId="263"/>
        </pc:sldMkLst>
        <pc:spChg chg="mod">
          <ac:chgData name="Aditya Nema" userId="68955f08-ef0a-4045-9abc-a58b3d41c7c9" providerId="ADAL" clId="{63C97B96-2013-42D1-A764-3598EEA1D8E3}" dt="2023-07-30T10:51:18.015" v="358" actId="20577"/>
          <ac:spMkLst>
            <pc:docMk/>
            <pc:sldMk cId="3288665831" sldId="263"/>
            <ac:spMk id="5" creationId="{1B07C49E-AFFC-EC46-8930-E4D428F5F943}"/>
          </ac:spMkLst>
        </pc:spChg>
        <pc:picChg chg="add mod">
          <ac:chgData name="Aditya Nema" userId="68955f08-ef0a-4045-9abc-a58b3d41c7c9" providerId="ADAL" clId="{63C97B96-2013-42D1-A764-3598EEA1D8E3}" dt="2023-07-30T10:51:56.350" v="361" actId="1076"/>
          <ac:picMkLst>
            <pc:docMk/>
            <pc:sldMk cId="3288665831" sldId="263"/>
            <ac:picMk id="3" creationId="{D12062FF-A96A-67D3-512B-598989FF7324}"/>
          </ac:picMkLst>
        </pc:picChg>
      </pc:sldChg>
      <pc:sldChg chg="modSp mod">
        <pc:chgData name="Aditya Nema" userId="68955f08-ef0a-4045-9abc-a58b3d41c7c9" providerId="ADAL" clId="{63C97B96-2013-42D1-A764-3598EEA1D8E3}" dt="2023-07-30T11:02:18.444" v="425" actId="20577"/>
        <pc:sldMkLst>
          <pc:docMk/>
          <pc:sldMk cId="2987552906" sldId="264"/>
        </pc:sldMkLst>
        <pc:spChg chg="mod">
          <ac:chgData name="Aditya Nema" userId="68955f08-ef0a-4045-9abc-a58b3d41c7c9" providerId="ADAL" clId="{63C97B96-2013-42D1-A764-3598EEA1D8E3}" dt="2023-07-30T11:02:18.444" v="425" actId="20577"/>
          <ac:spMkLst>
            <pc:docMk/>
            <pc:sldMk cId="2987552906" sldId="264"/>
            <ac:spMk id="5" creationId="{1B07C49E-AFFC-EC46-8930-E4D428F5F943}"/>
          </ac:spMkLst>
        </pc:spChg>
      </pc:sldChg>
      <pc:sldChg chg="modSp mod">
        <pc:chgData name="Aditya Nema" userId="68955f08-ef0a-4045-9abc-a58b3d41c7c9" providerId="ADAL" clId="{63C97B96-2013-42D1-A764-3598EEA1D8E3}" dt="2023-07-30T11:12:03.528" v="542" actId="20577"/>
        <pc:sldMkLst>
          <pc:docMk/>
          <pc:sldMk cId="1578726356" sldId="265"/>
        </pc:sldMkLst>
        <pc:spChg chg="mod">
          <ac:chgData name="Aditya Nema" userId="68955f08-ef0a-4045-9abc-a58b3d41c7c9" providerId="ADAL" clId="{63C97B96-2013-42D1-A764-3598EEA1D8E3}" dt="2023-07-30T11:12:03.528" v="542" actId="20577"/>
          <ac:spMkLst>
            <pc:docMk/>
            <pc:sldMk cId="1578726356" sldId="265"/>
            <ac:spMk id="5" creationId="{1B07C49E-AFFC-EC46-8930-E4D428F5F943}"/>
          </ac:spMkLst>
        </pc:spChg>
      </pc:sldChg>
      <pc:sldChg chg="addSp modSp mod">
        <pc:chgData name="Aditya Nema" userId="68955f08-ef0a-4045-9abc-a58b3d41c7c9" providerId="ADAL" clId="{63C97B96-2013-42D1-A764-3598EEA1D8E3}" dt="2023-07-30T11:15:16.219" v="599" actId="14100"/>
        <pc:sldMkLst>
          <pc:docMk/>
          <pc:sldMk cId="779971636" sldId="266"/>
        </pc:sldMkLst>
        <pc:spChg chg="mod">
          <ac:chgData name="Aditya Nema" userId="68955f08-ef0a-4045-9abc-a58b3d41c7c9" providerId="ADAL" clId="{63C97B96-2013-42D1-A764-3598EEA1D8E3}" dt="2023-07-30T11:07:41.592" v="466" actId="20577"/>
          <ac:spMkLst>
            <pc:docMk/>
            <pc:sldMk cId="779971636" sldId="266"/>
            <ac:spMk id="5" creationId="{1B07C49E-AFFC-EC46-8930-E4D428F5F943}"/>
          </ac:spMkLst>
        </pc:spChg>
        <pc:picChg chg="add mod">
          <ac:chgData name="Aditya Nema" userId="68955f08-ef0a-4045-9abc-a58b3d41c7c9" providerId="ADAL" clId="{63C97B96-2013-42D1-A764-3598EEA1D8E3}" dt="2023-07-30T11:14:42.462" v="594" actId="1035"/>
          <ac:picMkLst>
            <pc:docMk/>
            <pc:sldMk cId="779971636" sldId="266"/>
            <ac:picMk id="2050" creationId="{99B7FAA5-E6CB-0C00-D9A3-423EC4AE899C}"/>
          </ac:picMkLst>
        </pc:picChg>
        <pc:picChg chg="add mod">
          <ac:chgData name="Aditya Nema" userId="68955f08-ef0a-4045-9abc-a58b3d41c7c9" providerId="ADAL" clId="{63C97B96-2013-42D1-A764-3598EEA1D8E3}" dt="2023-07-30T11:14:36.953" v="549" actId="1076"/>
          <ac:picMkLst>
            <pc:docMk/>
            <pc:sldMk cId="779971636" sldId="266"/>
            <ac:picMk id="2052" creationId="{796BDD08-62F1-FE00-DE3F-422AC9923CB6}"/>
          </ac:picMkLst>
        </pc:picChg>
        <pc:picChg chg="add mod">
          <ac:chgData name="Aditya Nema" userId="68955f08-ef0a-4045-9abc-a58b3d41c7c9" providerId="ADAL" clId="{63C97B96-2013-42D1-A764-3598EEA1D8E3}" dt="2023-07-30T11:15:16.219" v="599" actId="14100"/>
          <ac:picMkLst>
            <pc:docMk/>
            <pc:sldMk cId="779971636" sldId="266"/>
            <ac:picMk id="2054" creationId="{A6543F1B-E7B3-E0FB-3F4F-191FFE49E7AD}"/>
          </ac:picMkLst>
        </pc:picChg>
      </pc:sldChg>
      <pc:sldChg chg="addSp modSp mod">
        <pc:chgData name="Aditya Nema" userId="68955f08-ef0a-4045-9abc-a58b3d41c7c9" providerId="ADAL" clId="{63C97B96-2013-42D1-A764-3598EEA1D8E3}" dt="2023-07-30T11:42:56.974" v="872"/>
        <pc:sldMkLst>
          <pc:docMk/>
          <pc:sldMk cId="3865605948" sldId="269"/>
        </pc:sldMkLst>
        <pc:spChg chg="mod">
          <ac:chgData name="Aditya Nema" userId="68955f08-ef0a-4045-9abc-a58b3d41c7c9" providerId="ADAL" clId="{63C97B96-2013-42D1-A764-3598EEA1D8E3}" dt="2023-07-30T11:42:56.974" v="872"/>
          <ac:spMkLst>
            <pc:docMk/>
            <pc:sldMk cId="3865605948" sldId="269"/>
            <ac:spMk id="3" creationId="{373827F3-F386-AA4E-80ED-D86DEF8C158D}"/>
          </ac:spMkLst>
        </pc:spChg>
        <pc:picChg chg="add mod">
          <ac:chgData name="Aditya Nema" userId="68955f08-ef0a-4045-9abc-a58b3d41c7c9" providerId="ADAL" clId="{63C97B96-2013-42D1-A764-3598EEA1D8E3}" dt="2023-07-30T11:42:36.611" v="869" actId="1076"/>
          <ac:picMkLst>
            <pc:docMk/>
            <pc:sldMk cId="3865605948" sldId="269"/>
            <ac:picMk id="6" creationId="{AA22A35F-FD1E-34C5-F215-751DBE0C8F55}"/>
          </ac:picMkLst>
        </pc:picChg>
      </pc:sldChg>
      <pc:sldChg chg="addSp delSp modSp mod">
        <pc:chgData name="Aditya Nema" userId="68955f08-ef0a-4045-9abc-a58b3d41c7c9" providerId="ADAL" clId="{63C97B96-2013-42D1-A764-3598EEA1D8E3}" dt="2023-07-30T11:55:02.575" v="1240" actId="14100"/>
        <pc:sldMkLst>
          <pc:docMk/>
          <pc:sldMk cId="2727850971" sldId="270"/>
        </pc:sldMkLst>
        <pc:spChg chg="add del">
          <ac:chgData name="Aditya Nema" userId="68955f08-ef0a-4045-9abc-a58b3d41c7c9" providerId="ADAL" clId="{63C97B96-2013-42D1-A764-3598EEA1D8E3}" dt="2023-07-30T11:53:40.008" v="1209"/>
          <ac:spMkLst>
            <pc:docMk/>
            <pc:sldMk cId="2727850971" sldId="270"/>
            <ac:spMk id="2" creationId="{0C50BB71-834D-BA4D-78D0-6BDEB02B7FB8}"/>
          </ac:spMkLst>
        </pc:spChg>
        <pc:spChg chg="mod">
          <ac:chgData name="Aditya Nema" userId="68955f08-ef0a-4045-9abc-a58b3d41c7c9" providerId="ADAL" clId="{63C97B96-2013-42D1-A764-3598EEA1D8E3}" dt="2023-07-30T11:54:54.995" v="1237" actId="20577"/>
          <ac:spMkLst>
            <pc:docMk/>
            <pc:sldMk cId="2727850971" sldId="270"/>
            <ac:spMk id="5" creationId="{1B07C49E-AFFC-EC46-8930-E4D428F5F943}"/>
          </ac:spMkLst>
        </pc:spChg>
        <pc:picChg chg="add mod">
          <ac:chgData name="Aditya Nema" userId="68955f08-ef0a-4045-9abc-a58b3d41c7c9" providerId="ADAL" clId="{63C97B96-2013-42D1-A764-3598EEA1D8E3}" dt="2023-07-30T11:55:02.575" v="1240" actId="14100"/>
          <ac:picMkLst>
            <pc:docMk/>
            <pc:sldMk cId="2727850971" sldId="270"/>
            <ac:picMk id="7" creationId="{F5D8A3A3-68C6-457C-0D91-04E57BEF4496}"/>
          </ac:picMkLst>
        </pc:picChg>
      </pc:sldChg>
      <pc:sldChg chg="modSp mod">
        <pc:chgData name="Aditya Nema" userId="68955f08-ef0a-4045-9abc-a58b3d41c7c9" providerId="ADAL" clId="{63C97B96-2013-42D1-A764-3598EEA1D8E3}" dt="2023-07-30T12:41:05.867" v="2106" actId="20577"/>
        <pc:sldMkLst>
          <pc:docMk/>
          <pc:sldMk cId="1630123617" sldId="274"/>
        </pc:sldMkLst>
        <pc:spChg chg="mod">
          <ac:chgData name="Aditya Nema" userId="68955f08-ef0a-4045-9abc-a58b3d41c7c9" providerId="ADAL" clId="{63C97B96-2013-42D1-A764-3598EEA1D8E3}" dt="2023-07-30T12:41:05.867" v="2106" actId="20577"/>
          <ac:spMkLst>
            <pc:docMk/>
            <pc:sldMk cId="1630123617" sldId="274"/>
            <ac:spMk id="5" creationId="{28684E62-A9F8-4E7A-AB01-78893062A1B4}"/>
          </ac:spMkLst>
        </pc:spChg>
      </pc:sldChg>
      <pc:sldChg chg="modSp mod">
        <pc:chgData name="Aditya Nema" userId="68955f08-ef0a-4045-9abc-a58b3d41c7c9" providerId="ADAL" clId="{63C97B96-2013-42D1-A764-3598EEA1D8E3}" dt="2023-07-30T12:42:29.632" v="2174" actId="6549"/>
        <pc:sldMkLst>
          <pc:docMk/>
          <pc:sldMk cId="3410008520" sldId="275"/>
        </pc:sldMkLst>
        <pc:spChg chg="mod">
          <ac:chgData name="Aditya Nema" userId="68955f08-ef0a-4045-9abc-a58b3d41c7c9" providerId="ADAL" clId="{63C97B96-2013-42D1-A764-3598EEA1D8E3}" dt="2023-07-30T12:42:29.632" v="2174" actId="6549"/>
          <ac:spMkLst>
            <pc:docMk/>
            <pc:sldMk cId="3410008520" sldId="275"/>
            <ac:spMk id="5" creationId="{28684E62-A9F8-4E7A-AB01-78893062A1B4}"/>
          </ac:spMkLst>
        </pc:spChg>
      </pc:sldChg>
      <pc:sldChg chg="addSp modSp mod">
        <pc:chgData name="Aditya Nema" userId="68955f08-ef0a-4045-9abc-a58b3d41c7c9" providerId="ADAL" clId="{63C97B96-2013-42D1-A764-3598EEA1D8E3}" dt="2023-07-30T11:21:36.587" v="663" actId="1076"/>
        <pc:sldMkLst>
          <pc:docMk/>
          <pc:sldMk cId="148114319" sldId="276"/>
        </pc:sldMkLst>
        <pc:spChg chg="mod">
          <ac:chgData name="Aditya Nema" userId="68955f08-ef0a-4045-9abc-a58b3d41c7c9" providerId="ADAL" clId="{63C97B96-2013-42D1-A764-3598EEA1D8E3}" dt="2023-07-30T11:21:19.844" v="658" actId="14100"/>
          <ac:spMkLst>
            <pc:docMk/>
            <pc:sldMk cId="148114319" sldId="276"/>
            <ac:spMk id="5" creationId="{1B07C49E-AFFC-EC46-8930-E4D428F5F943}"/>
          </ac:spMkLst>
        </pc:spChg>
        <pc:picChg chg="add mod">
          <ac:chgData name="Aditya Nema" userId="68955f08-ef0a-4045-9abc-a58b3d41c7c9" providerId="ADAL" clId="{63C97B96-2013-42D1-A764-3598EEA1D8E3}" dt="2023-07-30T11:21:36.587" v="663" actId="1076"/>
          <ac:picMkLst>
            <pc:docMk/>
            <pc:sldMk cId="148114319" sldId="276"/>
            <ac:picMk id="3074" creationId="{08F2F796-ACD0-C328-FE71-1AFE11F0E405}"/>
          </ac:picMkLst>
        </pc:picChg>
      </pc:sldChg>
      <pc:sldChg chg="addSp delSp modSp mod">
        <pc:chgData name="Aditya Nema" userId="68955f08-ef0a-4045-9abc-a58b3d41c7c9" providerId="ADAL" clId="{63C97B96-2013-42D1-A764-3598EEA1D8E3}" dt="2023-07-30T11:38:42.285" v="851" actId="20577"/>
        <pc:sldMkLst>
          <pc:docMk/>
          <pc:sldMk cId="321008965" sldId="277"/>
        </pc:sldMkLst>
        <pc:spChg chg="add del">
          <ac:chgData name="Aditya Nema" userId="68955f08-ef0a-4045-9abc-a58b3d41c7c9" providerId="ADAL" clId="{63C97B96-2013-42D1-A764-3598EEA1D8E3}" dt="2023-07-30T11:37:54.037" v="832"/>
          <ac:spMkLst>
            <pc:docMk/>
            <pc:sldMk cId="321008965" sldId="277"/>
            <ac:spMk id="2" creationId="{3ED9AD2B-D015-CBEA-7A4B-D7146086EB41}"/>
          </ac:spMkLst>
        </pc:spChg>
        <pc:spChg chg="mod">
          <ac:chgData name="Aditya Nema" userId="68955f08-ef0a-4045-9abc-a58b3d41c7c9" providerId="ADAL" clId="{63C97B96-2013-42D1-A764-3598EEA1D8E3}" dt="2023-07-30T11:38:42.285" v="851" actId="20577"/>
          <ac:spMkLst>
            <pc:docMk/>
            <pc:sldMk cId="321008965" sldId="277"/>
            <ac:spMk id="8" creationId="{C7B9C153-C85C-3240-8E7E-523FBC004564}"/>
          </ac:spMkLst>
        </pc:spChg>
        <pc:picChg chg="add del">
          <ac:chgData name="Aditya Nema" userId="68955f08-ef0a-4045-9abc-a58b3d41c7c9" providerId="ADAL" clId="{63C97B96-2013-42D1-A764-3598EEA1D8E3}" dt="2023-07-30T11:37:54.037" v="832"/>
          <ac:picMkLst>
            <pc:docMk/>
            <pc:sldMk cId="321008965" sldId="277"/>
            <ac:picMk id="4098" creationId="{2FD01FAF-2825-531A-965F-857DF557A95C}"/>
          </ac:picMkLst>
        </pc:picChg>
      </pc:sldChg>
      <pc:sldChg chg="addSp modSp mod">
        <pc:chgData name="Aditya Nema" userId="68955f08-ef0a-4045-9abc-a58b3d41c7c9" providerId="ADAL" clId="{63C97B96-2013-42D1-A764-3598EEA1D8E3}" dt="2023-07-30T12:36:20.927" v="1906" actId="1076"/>
        <pc:sldMkLst>
          <pc:docMk/>
          <pc:sldMk cId="2459446073" sldId="289"/>
        </pc:sldMkLst>
        <pc:spChg chg="mod">
          <ac:chgData name="Aditya Nema" userId="68955f08-ef0a-4045-9abc-a58b3d41c7c9" providerId="ADAL" clId="{63C97B96-2013-42D1-A764-3598EEA1D8E3}" dt="2023-07-30T12:35:47.859" v="1904"/>
          <ac:spMkLst>
            <pc:docMk/>
            <pc:sldMk cId="2459446073" sldId="289"/>
            <ac:spMk id="5" creationId="{1B07C49E-AFFC-EC46-8930-E4D428F5F943}"/>
          </ac:spMkLst>
        </pc:spChg>
        <pc:picChg chg="add mod">
          <ac:chgData name="Aditya Nema" userId="68955f08-ef0a-4045-9abc-a58b3d41c7c9" providerId="ADAL" clId="{63C97B96-2013-42D1-A764-3598EEA1D8E3}" dt="2023-07-30T12:36:20.927" v="1906" actId="1076"/>
          <ac:picMkLst>
            <pc:docMk/>
            <pc:sldMk cId="2459446073" sldId="289"/>
            <ac:picMk id="3" creationId="{CF10C664-44F7-8201-B3F0-70A39ED3A5C1}"/>
          </ac:picMkLst>
        </pc:picChg>
      </pc:sldChg>
      <pc:sldChg chg="modSp mod">
        <pc:chgData name="Aditya Nema" userId="68955f08-ef0a-4045-9abc-a58b3d41c7c9" providerId="ADAL" clId="{63C97B96-2013-42D1-A764-3598EEA1D8E3}" dt="2023-07-30T11:33:19.936" v="805" actId="20577"/>
        <pc:sldMkLst>
          <pc:docMk/>
          <pc:sldMk cId="1813711241" sldId="293"/>
        </pc:sldMkLst>
        <pc:spChg chg="mod">
          <ac:chgData name="Aditya Nema" userId="68955f08-ef0a-4045-9abc-a58b3d41c7c9" providerId="ADAL" clId="{63C97B96-2013-42D1-A764-3598EEA1D8E3}" dt="2023-07-30T11:33:19.936" v="805" actId="20577"/>
          <ac:spMkLst>
            <pc:docMk/>
            <pc:sldMk cId="1813711241" sldId="293"/>
            <ac:spMk id="5" creationId="{1B07C49E-AFFC-EC46-8930-E4D428F5F943}"/>
          </ac:spMkLst>
        </pc:spChg>
      </pc:sldChg>
      <pc:sldChg chg="addSp delSp modSp mod">
        <pc:chgData name="Aditya Nema" userId="68955f08-ef0a-4045-9abc-a58b3d41c7c9" providerId="ADAL" clId="{63C97B96-2013-42D1-A764-3598EEA1D8E3}" dt="2023-07-30T12:16:21.629" v="1608" actId="20577"/>
        <pc:sldMkLst>
          <pc:docMk/>
          <pc:sldMk cId="981671777" sldId="296"/>
        </pc:sldMkLst>
        <pc:spChg chg="mod">
          <ac:chgData name="Aditya Nema" userId="68955f08-ef0a-4045-9abc-a58b3d41c7c9" providerId="ADAL" clId="{63C97B96-2013-42D1-A764-3598EEA1D8E3}" dt="2023-07-30T12:16:21.629" v="1608" actId="20577"/>
          <ac:spMkLst>
            <pc:docMk/>
            <pc:sldMk cId="981671777" sldId="296"/>
            <ac:spMk id="2" creationId="{54176327-8CC4-4356-8BBB-DC4965CE9857}"/>
          </ac:spMkLst>
        </pc:spChg>
        <pc:spChg chg="del">
          <ac:chgData name="Aditya Nema" userId="68955f08-ef0a-4045-9abc-a58b3d41c7c9" providerId="ADAL" clId="{63C97B96-2013-42D1-A764-3598EEA1D8E3}" dt="2023-07-30T12:15:47.544" v="1587" actId="478"/>
          <ac:spMkLst>
            <pc:docMk/>
            <pc:sldMk cId="981671777" sldId="296"/>
            <ac:spMk id="5" creationId="{85D9F803-CDBC-C74C-AF1B-2B5937D1C241}"/>
          </ac:spMkLst>
        </pc:spChg>
        <pc:picChg chg="add mod">
          <ac:chgData name="Aditya Nema" userId="68955f08-ef0a-4045-9abc-a58b3d41c7c9" providerId="ADAL" clId="{63C97B96-2013-42D1-A764-3598EEA1D8E3}" dt="2023-07-30T12:16:00.091" v="1592" actId="1076"/>
          <ac:picMkLst>
            <pc:docMk/>
            <pc:sldMk cId="981671777" sldId="296"/>
            <ac:picMk id="6" creationId="{9D561C51-F82B-10F7-B61D-F5FCD19DD6CE}"/>
          </ac:picMkLst>
        </pc:picChg>
      </pc:sldChg>
      <pc:sldChg chg="addSp modSp mod">
        <pc:chgData name="Aditya Nema" userId="68955f08-ef0a-4045-9abc-a58b3d41c7c9" providerId="ADAL" clId="{63C97B96-2013-42D1-A764-3598EEA1D8E3}" dt="2023-07-30T10:56:27.179" v="388" actId="1076"/>
        <pc:sldMkLst>
          <pc:docMk/>
          <pc:sldMk cId="280316088" sldId="299"/>
        </pc:sldMkLst>
        <pc:spChg chg="mod">
          <ac:chgData name="Aditya Nema" userId="68955f08-ef0a-4045-9abc-a58b3d41c7c9" providerId="ADAL" clId="{63C97B96-2013-42D1-A764-3598EEA1D8E3}" dt="2023-07-30T10:54:47.146" v="385" actId="27636"/>
          <ac:spMkLst>
            <pc:docMk/>
            <pc:sldMk cId="280316088" sldId="299"/>
            <ac:spMk id="3" creationId="{AB0AB2AC-B7E6-6849-9AE9-697369407F8F}"/>
          </ac:spMkLst>
        </pc:spChg>
        <pc:spChg chg="mod">
          <ac:chgData name="Aditya Nema" userId="68955f08-ef0a-4045-9abc-a58b3d41c7c9" providerId="ADAL" clId="{63C97B96-2013-42D1-A764-3598EEA1D8E3}" dt="2023-07-30T10:53:33.491" v="370" actId="20577"/>
          <ac:spMkLst>
            <pc:docMk/>
            <pc:sldMk cId="280316088" sldId="299"/>
            <ac:spMk id="5" creationId="{1B07C49E-AFFC-EC46-8930-E4D428F5F943}"/>
          </ac:spMkLst>
        </pc:spChg>
        <pc:picChg chg="add mod">
          <ac:chgData name="Aditya Nema" userId="68955f08-ef0a-4045-9abc-a58b3d41c7c9" providerId="ADAL" clId="{63C97B96-2013-42D1-A764-3598EEA1D8E3}" dt="2023-07-30T10:56:27.179" v="388" actId="1076"/>
          <ac:picMkLst>
            <pc:docMk/>
            <pc:sldMk cId="280316088" sldId="299"/>
            <ac:picMk id="7" creationId="{C3A56C63-E669-561C-0A6D-6BEAFAB94D06}"/>
          </ac:picMkLst>
        </pc:picChg>
      </pc:sldChg>
      <pc:sldChg chg="addSp modSp mod">
        <pc:chgData name="Aditya Nema" userId="68955f08-ef0a-4045-9abc-a58b3d41c7c9" providerId="ADAL" clId="{63C97B96-2013-42D1-A764-3598EEA1D8E3}" dt="2023-07-30T10:59:33.106" v="407" actId="1076"/>
        <pc:sldMkLst>
          <pc:docMk/>
          <pc:sldMk cId="1385553969" sldId="302"/>
        </pc:sldMkLst>
        <pc:spChg chg="mod">
          <ac:chgData name="Aditya Nema" userId="68955f08-ef0a-4045-9abc-a58b3d41c7c9" providerId="ADAL" clId="{63C97B96-2013-42D1-A764-3598EEA1D8E3}" dt="2023-07-30T10:59:22.927" v="404" actId="20577"/>
          <ac:spMkLst>
            <pc:docMk/>
            <pc:sldMk cId="1385553969" sldId="302"/>
            <ac:spMk id="2" creationId="{8B78C759-C687-440F-8CAE-D3071F1AB630}"/>
          </ac:spMkLst>
        </pc:spChg>
        <pc:spChg chg="mod">
          <ac:chgData name="Aditya Nema" userId="68955f08-ef0a-4045-9abc-a58b3d41c7c9" providerId="ADAL" clId="{63C97B96-2013-42D1-A764-3598EEA1D8E3}" dt="2023-07-30T10:58:45.268" v="400" actId="20577"/>
          <ac:spMkLst>
            <pc:docMk/>
            <pc:sldMk cId="1385553969" sldId="302"/>
            <ac:spMk id="3" creationId="{AB0AB2AC-B7E6-6849-9AE9-697369407F8F}"/>
          </ac:spMkLst>
        </pc:spChg>
        <pc:picChg chg="add mod">
          <ac:chgData name="Aditya Nema" userId="68955f08-ef0a-4045-9abc-a58b3d41c7c9" providerId="ADAL" clId="{63C97B96-2013-42D1-A764-3598EEA1D8E3}" dt="2023-07-30T10:59:33.106" v="407" actId="1076"/>
          <ac:picMkLst>
            <pc:docMk/>
            <pc:sldMk cId="1385553969" sldId="302"/>
            <ac:picMk id="7" creationId="{246830B3-69C2-52B8-E36C-F8EF41E89263}"/>
          </ac:picMkLst>
        </pc:picChg>
      </pc:sldChg>
      <pc:sldChg chg="addSp delSp modSp mod">
        <pc:chgData name="Aditya Nema" userId="68955f08-ef0a-4045-9abc-a58b3d41c7c9" providerId="ADAL" clId="{63C97B96-2013-42D1-A764-3598EEA1D8E3}" dt="2023-07-30T11:30:04.786" v="767" actId="14100"/>
        <pc:sldMkLst>
          <pc:docMk/>
          <pc:sldMk cId="334532777" sldId="303"/>
        </pc:sldMkLst>
        <pc:spChg chg="add del mod">
          <ac:chgData name="Aditya Nema" userId="68955f08-ef0a-4045-9abc-a58b3d41c7c9" providerId="ADAL" clId="{63C97B96-2013-42D1-A764-3598EEA1D8E3}" dt="2023-07-30T11:27:03.184" v="718" actId="478"/>
          <ac:spMkLst>
            <pc:docMk/>
            <pc:sldMk cId="334532777" sldId="303"/>
            <ac:spMk id="2" creationId="{32277016-0175-9C99-F23A-C5EDCBEC0AB8}"/>
          </ac:spMkLst>
        </pc:spChg>
        <pc:spChg chg="mod">
          <ac:chgData name="Aditya Nema" userId="68955f08-ef0a-4045-9abc-a58b3d41c7c9" providerId="ADAL" clId="{63C97B96-2013-42D1-A764-3598EEA1D8E3}" dt="2023-07-30T11:25:00.003" v="710" actId="255"/>
          <ac:spMkLst>
            <pc:docMk/>
            <pc:sldMk cId="334532777" sldId="303"/>
            <ac:spMk id="5" creationId="{1B07C49E-AFFC-EC46-8930-E4D428F5F943}"/>
          </ac:spMkLst>
        </pc:spChg>
        <pc:spChg chg="add mod">
          <ac:chgData name="Aditya Nema" userId="68955f08-ef0a-4045-9abc-a58b3d41c7c9" providerId="ADAL" clId="{63C97B96-2013-42D1-A764-3598EEA1D8E3}" dt="2023-07-30T11:28:57.303" v="760" actId="113"/>
          <ac:spMkLst>
            <pc:docMk/>
            <pc:sldMk cId="334532777" sldId="303"/>
            <ac:spMk id="6" creationId="{78D445BA-5475-95C3-70D4-AA2F54732EE6}"/>
          </ac:spMkLst>
        </pc:spChg>
        <pc:picChg chg="add mod">
          <ac:chgData name="Aditya Nema" userId="68955f08-ef0a-4045-9abc-a58b3d41c7c9" providerId="ADAL" clId="{63C97B96-2013-42D1-A764-3598EEA1D8E3}" dt="2023-07-30T11:29:02.380" v="761" actId="1076"/>
          <ac:picMkLst>
            <pc:docMk/>
            <pc:sldMk cId="334532777" sldId="303"/>
            <ac:picMk id="8" creationId="{8E886B2C-C2EA-4100-306A-2292F2FB2988}"/>
          </ac:picMkLst>
        </pc:picChg>
        <pc:picChg chg="add mod">
          <ac:chgData name="Aditya Nema" userId="68955f08-ef0a-4045-9abc-a58b3d41c7c9" providerId="ADAL" clId="{63C97B96-2013-42D1-A764-3598EEA1D8E3}" dt="2023-07-30T11:30:04.786" v="767" actId="14100"/>
          <ac:picMkLst>
            <pc:docMk/>
            <pc:sldMk cId="334532777" sldId="303"/>
            <ac:picMk id="10" creationId="{4CC157B4-8E84-825D-ECBA-972B7FC7D402}"/>
          </ac:picMkLst>
        </pc:picChg>
      </pc:sldChg>
      <pc:sldChg chg="addSp modSp mod">
        <pc:chgData name="Aditya Nema" userId="68955f08-ef0a-4045-9abc-a58b3d41c7c9" providerId="ADAL" clId="{63C97B96-2013-42D1-A764-3598EEA1D8E3}" dt="2023-07-30T11:44:30.597" v="947"/>
        <pc:sldMkLst>
          <pc:docMk/>
          <pc:sldMk cId="3869789237" sldId="304"/>
        </pc:sldMkLst>
        <pc:spChg chg="mod">
          <ac:chgData name="Aditya Nema" userId="68955f08-ef0a-4045-9abc-a58b3d41c7c9" providerId="ADAL" clId="{63C97B96-2013-42D1-A764-3598EEA1D8E3}" dt="2023-07-30T11:44:30.597" v="947"/>
          <ac:spMkLst>
            <pc:docMk/>
            <pc:sldMk cId="3869789237" sldId="304"/>
            <ac:spMk id="3" creationId="{373827F3-F386-AA4E-80ED-D86DEF8C158D}"/>
          </ac:spMkLst>
        </pc:spChg>
        <pc:picChg chg="add mod">
          <ac:chgData name="Aditya Nema" userId="68955f08-ef0a-4045-9abc-a58b3d41c7c9" providerId="ADAL" clId="{63C97B96-2013-42D1-A764-3598EEA1D8E3}" dt="2023-07-30T11:44:11.643" v="946" actId="1076"/>
          <ac:picMkLst>
            <pc:docMk/>
            <pc:sldMk cId="3869789237" sldId="304"/>
            <ac:picMk id="6" creationId="{8BB33989-313F-E6E9-217B-A1844265FDC3}"/>
          </ac:picMkLst>
        </pc:picChg>
      </pc:sldChg>
      <pc:sldChg chg="addSp modSp mod">
        <pc:chgData name="Aditya Nema" userId="68955f08-ef0a-4045-9abc-a58b3d41c7c9" providerId="ADAL" clId="{63C97B96-2013-42D1-A764-3598EEA1D8E3}" dt="2023-07-30T11:46:37.052" v="1015" actId="12"/>
        <pc:sldMkLst>
          <pc:docMk/>
          <pc:sldMk cId="80090182" sldId="305"/>
        </pc:sldMkLst>
        <pc:spChg chg="mod">
          <ac:chgData name="Aditya Nema" userId="68955f08-ef0a-4045-9abc-a58b3d41c7c9" providerId="ADAL" clId="{63C97B96-2013-42D1-A764-3598EEA1D8E3}" dt="2023-07-30T11:46:37.052" v="1015" actId="12"/>
          <ac:spMkLst>
            <pc:docMk/>
            <pc:sldMk cId="80090182" sldId="305"/>
            <ac:spMk id="3" creationId="{373827F3-F386-AA4E-80ED-D86DEF8C158D}"/>
          </ac:spMkLst>
        </pc:spChg>
        <pc:picChg chg="add mod">
          <ac:chgData name="Aditya Nema" userId="68955f08-ef0a-4045-9abc-a58b3d41c7c9" providerId="ADAL" clId="{63C97B96-2013-42D1-A764-3598EEA1D8E3}" dt="2023-07-30T11:45:31.826" v="997" actId="1036"/>
          <ac:picMkLst>
            <pc:docMk/>
            <pc:sldMk cId="80090182" sldId="305"/>
            <ac:picMk id="5122" creationId="{C3FD4A2C-E826-F1F4-7FE2-CB9ACC1EF4E4}"/>
          </ac:picMkLst>
        </pc:picChg>
      </pc:sldChg>
      <pc:sldChg chg="addSp delSp modSp mod">
        <pc:chgData name="Aditya Nema" userId="68955f08-ef0a-4045-9abc-a58b3d41c7c9" providerId="ADAL" clId="{63C97B96-2013-42D1-A764-3598EEA1D8E3}" dt="2023-07-30T11:49:33.290" v="1041" actId="20577"/>
        <pc:sldMkLst>
          <pc:docMk/>
          <pc:sldMk cId="3145340593" sldId="306"/>
        </pc:sldMkLst>
        <pc:spChg chg="add mod">
          <ac:chgData name="Aditya Nema" userId="68955f08-ef0a-4045-9abc-a58b3d41c7c9" providerId="ADAL" clId="{63C97B96-2013-42D1-A764-3598EEA1D8E3}" dt="2023-07-30T11:49:33.290" v="1041" actId="20577"/>
          <ac:spMkLst>
            <pc:docMk/>
            <pc:sldMk cId="3145340593" sldId="306"/>
            <ac:spMk id="2" creationId="{E7800269-90C1-3583-58F4-45F4A0E0331C}"/>
          </ac:spMkLst>
        </pc:spChg>
        <pc:spChg chg="del">
          <ac:chgData name="Aditya Nema" userId="68955f08-ef0a-4045-9abc-a58b3d41c7c9" providerId="ADAL" clId="{63C97B96-2013-42D1-A764-3598EEA1D8E3}" dt="2023-07-30T11:48:27.224" v="1033" actId="478"/>
          <ac:spMkLst>
            <pc:docMk/>
            <pc:sldMk cId="3145340593" sldId="306"/>
            <ac:spMk id="3" creationId="{373827F3-F386-AA4E-80ED-D86DEF8C158D}"/>
          </ac:spMkLst>
        </pc:spChg>
        <pc:picChg chg="add mod">
          <ac:chgData name="Aditya Nema" userId="68955f08-ef0a-4045-9abc-a58b3d41c7c9" providerId="ADAL" clId="{63C97B96-2013-42D1-A764-3598EEA1D8E3}" dt="2023-07-30T11:48:45.419" v="1035" actId="1076"/>
          <ac:picMkLst>
            <pc:docMk/>
            <pc:sldMk cId="3145340593" sldId="306"/>
            <ac:picMk id="7170" creationId="{AF8D7C9A-F331-EB3E-E356-B0D7810F61E0}"/>
          </ac:picMkLst>
        </pc:picChg>
      </pc:sldChg>
      <pc:sldChg chg="addSp delSp modSp mod">
        <pc:chgData name="Aditya Nema" userId="68955f08-ef0a-4045-9abc-a58b3d41c7c9" providerId="ADAL" clId="{63C97B96-2013-42D1-A764-3598EEA1D8E3}" dt="2023-07-30T11:48:57.255" v="1036" actId="20577"/>
        <pc:sldMkLst>
          <pc:docMk/>
          <pc:sldMk cId="1106727586" sldId="307"/>
        </pc:sldMkLst>
        <pc:spChg chg="add mod">
          <ac:chgData name="Aditya Nema" userId="68955f08-ef0a-4045-9abc-a58b3d41c7c9" providerId="ADAL" clId="{63C97B96-2013-42D1-A764-3598EEA1D8E3}" dt="2023-07-30T11:48:57.255" v="1036" actId="20577"/>
          <ac:spMkLst>
            <pc:docMk/>
            <pc:sldMk cId="1106727586" sldId="307"/>
            <ac:spMk id="2" creationId="{7CF30B2C-2151-642F-9F85-100395FF6FC9}"/>
          </ac:spMkLst>
        </pc:spChg>
        <pc:spChg chg="del">
          <ac:chgData name="Aditya Nema" userId="68955f08-ef0a-4045-9abc-a58b3d41c7c9" providerId="ADAL" clId="{63C97B96-2013-42D1-A764-3598EEA1D8E3}" dt="2023-07-30T11:47:07.102" v="1016" actId="478"/>
          <ac:spMkLst>
            <pc:docMk/>
            <pc:sldMk cId="1106727586" sldId="307"/>
            <ac:spMk id="3" creationId="{373827F3-F386-AA4E-80ED-D86DEF8C158D}"/>
          </ac:spMkLst>
        </pc:spChg>
        <pc:spChg chg="add del">
          <ac:chgData name="Aditya Nema" userId="68955f08-ef0a-4045-9abc-a58b3d41c7c9" providerId="ADAL" clId="{63C97B96-2013-42D1-A764-3598EEA1D8E3}" dt="2023-07-30T11:48:14.536" v="1028"/>
          <ac:spMkLst>
            <pc:docMk/>
            <pc:sldMk cId="1106727586" sldId="307"/>
            <ac:spMk id="6" creationId="{97C39AB5-7CCD-CE73-6E5A-B3E5D169EE3B}"/>
          </ac:spMkLst>
        </pc:spChg>
        <pc:picChg chg="add mod">
          <ac:chgData name="Aditya Nema" userId="68955f08-ef0a-4045-9abc-a58b3d41c7c9" providerId="ADAL" clId="{63C97B96-2013-42D1-A764-3598EEA1D8E3}" dt="2023-07-30T11:47:36.608" v="1020" actId="14100"/>
          <ac:picMkLst>
            <pc:docMk/>
            <pc:sldMk cId="1106727586" sldId="307"/>
            <ac:picMk id="6146" creationId="{E2D4F525-83F3-F004-84D4-6D7E94521D63}"/>
          </ac:picMkLst>
        </pc:picChg>
        <pc:picChg chg="add del">
          <ac:chgData name="Aditya Nema" userId="68955f08-ef0a-4045-9abc-a58b3d41c7c9" providerId="ADAL" clId="{63C97B96-2013-42D1-A764-3598EEA1D8E3}" dt="2023-07-30T11:48:14.536" v="1028"/>
          <ac:picMkLst>
            <pc:docMk/>
            <pc:sldMk cId="1106727586" sldId="307"/>
            <ac:picMk id="6148" creationId="{2832C775-E978-DDB6-DFA7-643A8E3D4A04}"/>
          </ac:picMkLst>
        </pc:picChg>
      </pc:sldChg>
      <pc:sldChg chg="addSp delSp modSp mod">
        <pc:chgData name="Aditya Nema" userId="68955f08-ef0a-4045-9abc-a58b3d41c7c9" providerId="ADAL" clId="{63C97B96-2013-42D1-A764-3598EEA1D8E3}" dt="2023-07-30T11:51:40.707" v="1171" actId="20577"/>
        <pc:sldMkLst>
          <pc:docMk/>
          <pc:sldMk cId="706594483" sldId="308"/>
        </pc:sldMkLst>
        <pc:spChg chg="add mod">
          <ac:chgData name="Aditya Nema" userId="68955f08-ef0a-4045-9abc-a58b3d41c7c9" providerId="ADAL" clId="{63C97B96-2013-42D1-A764-3598EEA1D8E3}" dt="2023-07-30T11:51:40.707" v="1171" actId="20577"/>
          <ac:spMkLst>
            <pc:docMk/>
            <pc:sldMk cId="706594483" sldId="308"/>
            <ac:spMk id="2" creationId="{6FA4B8BE-6CC7-D76F-8439-DB7F3D0C8470}"/>
          </ac:spMkLst>
        </pc:spChg>
        <pc:spChg chg="del">
          <ac:chgData name="Aditya Nema" userId="68955f08-ef0a-4045-9abc-a58b3d41c7c9" providerId="ADAL" clId="{63C97B96-2013-42D1-A764-3598EEA1D8E3}" dt="2023-07-30T11:50:19.107" v="1042" actId="478"/>
          <ac:spMkLst>
            <pc:docMk/>
            <pc:sldMk cId="706594483" sldId="308"/>
            <ac:spMk id="3" creationId="{373827F3-F386-AA4E-80ED-D86DEF8C158D}"/>
          </ac:spMkLst>
        </pc:spChg>
        <pc:picChg chg="add mod">
          <ac:chgData name="Aditya Nema" userId="68955f08-ef0a-4045-9abc-a58b3d41c7c9" providerId="ADAL" clId="{63C97B96-2013-42D1-A764-3598EEA1D8E3}" dt="2023-07-30T11:51:27.732" v="1169" actId="14100"/>
          <ac:picMkLst>
            <pc:docMk/>
            <pc:sldMk cId="706594483" sldId="308"/>
            <ac:picMk id="8194" creationId="{2F36DD1A-52FE-E3A8-35D0-C2AE3159F8DD}"/>
          </ac:picMkLst>
        </pc:picChg>
      </pc:sldChg>
      <pc:sldChg chg="addSp delSp modSp mod">
        <pc:chgData name="Aditya Nema" userId="68955f08-ef0a-4045-9abc-a58b3d41c7c9" providerId="ADAL" clId="{63C97B96-2013-42D1-A764-3598EEA1D8E3}" dt="2023-07-30T11:57:23.879" v="1306" actId="1076"/>
        <pc:sldMkLst>
          <pc:docMk/>
          <pc:sldMk cId="1794738657" sldId="309"/>
        </pc:sldMkLst>
        <pc:spChg chg="add mod">
          <ac:chgData name="Aditya Nema" userId="68955f08-ef0a-4045-9abc-a58b3d41c7c9" providerId="ADAL" clId="{63C97B96-2013-42D1-A764-3598EEA1D8E3}" dt="2023-07-30T11:56:53.954" v="1303" actId="20577"/>
          <ac:spMkLst>
            <pc:docMk/>
            <pc:sldMk cId="1794738657" sldId="309"/>
            <ac:spMk id="2" creationId="{3FB170DC-B88F-00E4-2AF7-300F10555D68}"/>
          </ac:spMkLst>
        </pc:spChg>
        <pc:spChg chg="del mod">
          <ac:chgData name="Aditya Nema" userId="68955f08-ef0a-4045-9abc-a58b3d41c7c9" providerId="ADAL" clId="{63C97B96-2013-42D1-A764-3598EEA1D8E3}" dt="2023-07-30T11:55:31.145" v="1292"/>
          <ac:spMkLst>
            <pc:docMk/>
            <pc:sldMk cId="1794738657" sldId="309"/>
            <ac:spMk id="5" creationId="{1B07C49E-AFFC-EC46-8930-E4D428F5F943}"/>
          </ac:spMkLst>
        </pc:spChg>
        <pc:picChg chg="add mod">
          <ac:chgData name="Aditya Nema" userId="68955f08-ef0a-4045-9abc-a58b3d41c7c9" providerId="ADAL" clId="{63C97B96-2013-42D1-A764-3598EEA1D8E3}" dt="2023-07-30T11:56:58.066" v="1304" actId="1076"/>
          <ac:picMkLst>
            <pc:docMk/>
            <pc:sldMk cId="1794738657" sldId="309"/>
            <ac:picMk id="7" creationId="{C04299C9-DBDB-8E17-D225-3BFD4F7F5F72}"/>
          </ac:picMkLst>
        </pc:picChg>
        <pc:picChg chg="add mod">
          <ac:chgData name="Aditya Nema" userId="68955f08-ef0a-4045-9abc-a58b3d41c7c9" providerId="ADAL" clId="{63C97B96-2013-42D1-A764-3598EEA1D8E3}" dt="2023-07-30T11:57:23.879" v="1306" actId="1076"/>
          <ac:picMkLst>
            <pc:docMk/>
            <pc:sldMk cId="1794738657" sldId="309"/>
            <ac:picMk id="9" creationId="{A47023E2-B4A5-26C9-60CD-11B94C29B76F}"/>
          </ac:picMkLst>
        </pc:picChg>
      </pc:sldChg>
      <pc:sldChg chg="addSp delSp modSp mod">
        <pc:chgData name="Aditya Nema" userId="68955f08-ef0a-4045-9abc-a58b3d41c7c9" providerId="ADAL" clId="{63C97B96-2013-42D1-A764-3598EEA1D8E3}" dt="2023-07-30T11:59:07.039" v="1343" actId="1076"/>
        <pc:sldMkLst>
          <pc:docMk/>
          <pc:sldMk cId="4010014743" sldId="310"/>
        </pc:sldMkLst>
        <pc:spChg chg="add del">
          <ac:chgData name="Aditya Nema" userId="68955f08-ef0a-4045-9abc-a58b3d41c7c9" providerId="ADAL" clId="{63C97B96-2013-42D1-A764-3598EEA1D8E3}" dt="2023-07-30T11:58:13.433" v="1326"/>
          <ac:spMkLst>
            <pc:docMk/>
            <pc:sldMk cId="4010014743" sldId="310"/>
            <ac:spMk id="2" creationId="{6FAF4ADC-3B7A-DB04-E100-04239CB81253}"/>
          </ac:spMkLst>
        </pc:spChg>
        <pc:spChg chg="mod">
          <ac:chgData name="Aditya Nema" userId="68955f08-ef0a-4045-9abc-a58b3d41c7c9" providerId="ADAL" clId="{63C97B96-2013-42D1-A764-3598EEA1D8E3}" dt="2023-07-30T11:59:04.134" v="1342" actId="6549"/>
          <ac:spMkLst>
            <pc:docMk/>
            <pc:sldMk cId="4010014743" sldId="310"/>
            <ac:spMk id="5" creationId="{1B07C49E-AFFC-EC46-8930-E4D428F5F943}"/>
          </ac:spMkLst>
        </pc:spChg>
        <pc:picChg chg="add mod">
          <ac:chgData name="Aditya Nema" userId="68955f08-ef0a-4045-9abc-a58b3d41c7c9" providerId="ADAL" clId="{63C97B96-2013-42D1-A764-3598EEA1D8E3}" dt="2023-07-30T11:59:07.039" v="1343" actId="1076"/>
          <ac:picMkLst>
            <pc:docMk/>
            <pc:sldMk cId="4010014743" sldId="310"/>
            <ac:picMk id="7" creationId="{A0765839-406A-E7C2-378D-E573F411B9C6}"/>
          </ac:picMkLst>
        </pc:picChg>
      </pc:sldChg>
      <pc:sldChg chg="modSp mod">
        <pc:chgData name="Aditya Nema" userId="68955f08-ef0a-4045-9abc-a58b3d41c7c9" providerId="ADAL" clId="{63C97B96-2013-42D1-A764-3598EEA1D8E3}" dt="2023-07-30T12:01:46.591" v="1383" actId="20577"/>
        <pc:sldMkLst>
          <pc:docMk/>
          <pc:sldMk cId="2735560525" sldId="311"/>
        </pc:sldMkLst>
        <pc:spChg chg="mod">
          <ac:chgData name="Aditya Nema" userId="68955f08-ef0a-4045-9abc-a58b3d41c7c9" providerId="ADAL" clId="{63C97B96-2013-42D1-A764-3598EEA1D8E3}" dt="2023-07-30T12:01:46.591" v="1383" actId="20577"/>
          <ac:spMkLst>
            <pc:docMk/>
            <pc:sldMk cId="2735560525" sldId="311"/>
            <ac:spMk id="5" creationId="{1B07C49E-AFFC-EC46-8930-E4D428F5F943}"/>
          </ac:spMkLst>
        </pc:spChg>
      </pc:sldChg>
      <pc:sldChg chg="addSp delSp modSp mod">
        <pc:chgData name="Aditya Nema" userId="68955f08-ef0a-4045-9abc-a58b3d41c7c9" providerId="ADAL" clId="{63C97B96-2013-42D1-A764-3598EEA1D8E3}" dt="2023-07-30T12:03:21.659" v="1413" actId="1076"/>
        <pc:sldMkLst>
          <pc:docMk/>
          <pc:sldMk cId="1434679925" sldId="312"/>
        </pc:sldMkLst>
        <pc:spChg chg="add del">
          <ac:chgData name="Aditya Nema" userId="68955f08-ef0a-4045-9abc-a58b3d41c7c9" providerId="ADAL" clId="{63C97B96-2013-42D1-A764-3598EEA1D8E3}" dt="2023-07-30T12:02:35.640" v="1406"/>
          <ac:spMkLst>
            <pc:docMk/>
            <pc:sldMk cId="1434679925" sldId="312"/>
            <ac:spMk id="2" creationId="{46D9E2F3-D73C-6F6C-427A-FDA3FD7C6349}"/>
          </ac:spMkLst>
        </pc:spChg>
        <pc:spChg chg="mod">
          <ac:chgData name="Aditya Nema" userId="68955f08-ef0a-4045-9abc-a58b3d41c7c9" providerId="ADAL" clId="{63C97B96-2013-42D1-A764-3598EEA1D8E3}" dt="2023-07-30T12:03:12.721" v="1410" actId="20577"/>
          <ac:spMkLst>
            <pc:docMk/>
            <pc:sldMk cId="1434679925" sldId="312"/>
            <ac:spMk id="5" creationId="{1B07C49E-AFFC-EC46-8930-E4D428F5F943}"/>
          </ac:spMkLst>
        </pc:spChg>
        <pc:picChg chg="add mod">
          <ac:chgData name="Aditya Nema" userId="68955f08-ef0a-4045-9abc-a58b3d41c7c9" providerId="ADAL" clId="{63C97B96-2013-42D1-A764-3598EEA1D8E3}" dt="2023-07-30T12:03:21.659" v="1413" actId="1076"/>
          <ac:picMkLst>
            <pc:docMk/>
            <pc:sldMk cId="1434679925" sldId="312"/>
            <ac:picMk id="7" creationId="{514C63F7-C6E7-7F82-7CCF-F12E634AB3AE}"/>
          </ac:picMkLst>
        </pc:picChg>
      </pc:sldChg>
      <pc:sldChg chg="addSp modSp mod">
        <pc:chgData name="Aditya Nema" userId="68955f08-ef0a-4045-9abc-a58b3d41c7c9" providerId="ADAL" clId="{63C97B96-2013-42D1-A764-3598EEA1D8E3}" dt="2023-07-30T12:07:20.939" v="1464" actId="1076"/>
        <pc:sldMkLst>
          <pc:docMk/>
          <pc:sldMk cId="1756972646" sldId="313"/>
        </pc:sldMkLst>
        <pc:spChg chg="mod">
          <ac:chgData name="Aditya Nema" userId="68955f08-ef0a-4045-9abc-a58b3d41c7c9" providerId="ADAL" clId="{63C97B96-2013-42D1-A764-3598EEA1D8E3}" dt="2023-07-30T12:06:55.497" v="1462" actId="20577"/>
          <ac:spMkLst>
            <pc:docMk/>
            <pc:sldMk cId="1756972646" sldId="313"/>
            <ac:spMk id="5" creationId="{1B07C49E-AFFC-EC46-8930-E4D428F5F943}"/>
          </ac:spMkLst>
        </pc:spChg>
        <pc:picChg chg="add mod">
          <ac:chgData name="Aditya Nema" userId="68955f08-ef0a-4045-9abc-a58b3d41c7c9" providerId="ADAL" clId="{63C97B96-2013-42D1-A764-3598EEA1D8E3}" dt="2023-07-30T12:06:46.885" v="1456" actId="1076"/>
          <ac:picMkLst>
            <pc:docMk/>
            <pc:sldMk cId="1756972646" sldId="313"/>
            <ac:picMk id="6" creationId="{F65FAC08-5C0C-56E0-5B15-547D664FEBC5}"/>
          </ac:picMkLst>
        </pc:picChg>
        <pc:picChg chg="add mod">
          <ac:chgData name="Aditya Nema" userId="68955f08-ef0a-4045-9abc-a58b3d41c7c9" providerId="ADAL" clId="{63C97B96-2013-42D1-A764-3598EEA1D8E3}" dt="2023-07-30T12:07:20.939" v="1464" actId="1076"/>
          <ac:picMkLst>
            <pc:docMk/>
            <pc:sldMk cId="1756972646" sldId="313"/>
            <ac:picMk id="8" creationId="{ED2CF692-8AF9-B867-5C69-42B1CA809684}"/>
          </ac:picMkLst>
        </pc:picChg>
      </pc:sldChg>
      <pc:sldChg chg="addSp delSp modSp mod">
        <pc:chgData name="Aditya Nema" userId="68955f08-ef0a-4045-9abc-a58b3d41c7c9" providerId="ADAL" clId="{63C97B96-2013-42D1-A764-3598EEA1D8E3}" dt="2023-07-30T12:05:40.013" v="1443" actId="14100"/>
        <pc:sldMkLst>
          <pc:docMk/>
          <pc:sldMk cId="639399535" sldId="314"/>
        </pc:sldMkLst>
        <pc:spChg chg="add del">
          <ac:chgData name="Aditya Nema" userId="68955f08-ef0a-4045-9abc-a58b3d41c7c9" providerId="ADAL" clId="{63C97B96-2013-42D1-A764-3598EEA1D8E3}" dt="2023-07-30T12:04:15.672" v="1420"/>
          <ac:spMkLst>
            <pc:docMk/>
            <pc:sldMk cId="639399535" sldId="314"/>
            <ac:spMk id="2" creationId="{84FB0445-0077-072B-5DB4-C4C0E9C7645A}"/>
          </ac:spMkLst>
        </pc:spChg>
        <pc:spChg chg="mod">
          <ac:chgData name="Aditya Nema" userId="68955f08-ef0a-4045-9abc-a58b3d41c7c9" providerId="ADAL" clId="{63C97B96-2013-42D1-A764-3598EEA1D8E3}" dt="2023-07-30T12:05:23.541" v="1438" actId="14100"/>
          <ac:spMkLst>
            <pc:docMk/>
            <pc:sldMk cId="639399535" sldId="314"/>
            <ac:spMk id="5" creationId="{1B07C49E-AFFC-EC46-8930-E4D428F5F943}"/>
          </ac:spMkLst>
        </pc:spChg>
        <pc:picChg chg="add mod">
          <ac:chgData name="Aditya Nema" userId="68955f08-ef0a-4045-9abc-a58b3d41c7c9" providerId="ADAL" clId="{63C97B96-2013-42D1-A764-3598EEA1D8E3}" dt="2023-07-30T12:05:40.013" v="1443" actId="14100"/>
          <ac:picMkLst>
            <pc:docMk/>
            <pc:sldMk cId="639399535" sldId="314"/>
            <ac:picMk id="6" creationId="{AD235605-01C5-3B66-83A6-6638AFB81600}"/>
          </ac:picMkLst>
        </pc:picChg>
      </pc:sldChg>
      <pc:sldChg chg="addSp delSp modSp mod">
        <pc:chgData name="Aditya Nema" userId="68955f08-ef0a-4045-9abc-a58b3d41c7c9" providerId="ADAL" clId="{63C97B96-2013-42D1-A764-3598EEA1D8E3}" dt="2023-07-30T12:09:51.652" v="1544" actId="1076"/>
        <pc:sldMkLst>
          <pc:docMk/>
          <pc:sldMk cId="3566646398" sldId="315"/>
        </pc:sldMkLst>
        <pc:spChg chg="add del">
          <ac:chgData name="Aditya Nema" userId="68955f08-ef0a-4045-9abc-a58b3d41c7c9" providerId="ADAL" clId="{63C97B96-2013-42D1-A764-3598EEA1D8E3}" dt="2023-07-30T12:08:16.089" v="1485"/>
          <ac:spMkLst>
            <pc:docMk/>
            <pc:sldMk cId="3566646398" sldId="315"/>
            <ac:spMk id="2" creationId="{F115C1BE-7C56-CE46-8B4C-3317B910454D}"/>
          </ac:spMkLst>
        </pc:spChg>
        <pc:spChg chg="mod">
          <ac:chgData name="Aditya Nema" userId="68955f08-ef0a-4045-9abc-a58b3d41c7c9" providerId="ADAL" clId="{63C97B96-2013-42D1-A764-3598EEA1D8E3}" dt="2023-07-30T12:09:17.986" v="1502" actId="20577"/>
          <ac:spMkLst>
            <pc:docMk/>
            <pc:sldMk cId="3566646398" sldId="315"/>
            <ac:spMk id="5" creationId="{1B07C49E-AFFC-EC46-8930-E4D428F5F943}"/>
          </ac:spMkLst>
        </pc:spChg>
        <pc:picChg chg="add mod">
          <ac:chgData name="Aditya Nema" userId="68955f08-ef0a-4045-9abc-a58b3d41c7c9" providerId="ADAL" clId="{63C97B96-2013-42D1-A764-3598EEA1D8E3}" dt="2023-07-30T12:09:25.417" v="1542" actId="1035"/>
          <ac:picMkLst>
            <pc:docMk/>
            <pc:sldMk cId="3566646398" sldId="315"/>
            <ac:picMk id="7" creationId="{79B8602B-D751-9262-CC4E-5DF579A8F52D}"/>
          </ac:picMkLst>
        </pc:picChg>
        <pc:picChg chg="add mod">
          <ac:chgData name="Aditya Nema" userId="68955f08-ef0a-4045-9abc-a58b3d41c7c9" providerId="ADAL" clId="{63C97B96-2013-42D1-A764-3598EEA1D8E3}" dt="2023-07-30T12:09:51.652" v="1544" actId="1076"/>
          <ac:picMkLst>
            <pc:docMk/>
            <pc:sldMk cId="3566646398" sldId="315"/>
            <ac:picMk id="9" creationId="{F8910931-EFCB-AFE9-05A3-E03E3B833043}"/>
          </ac:picMkLst>
        </pc:picChg>
      </pc:sldChg>
      <pc:sldChg chg="addSp modSp mod">
        <pc:chgData name="Aditya Nema" userId="68955f08-ef0a-4045-9abc-a58b3d41c7c9" providerId="ADAL" clId="{63C97B96-2013-42D1-A764-3598EEA1D8E3}" dt="2023-07-30T12:11:30.639" v="1560" actId="1076"/>
        <pc:sldMkLst>
          <pc:docMk/>
          <pc:sldMk cId="1398439132" sldId="316"/>
        </pc:sldMkLst>
        <pc:spChg chg="mod">
          <ac:chgData name="Aditya Nema" userId="68955f08-ef0a-4045-9abc-a58b3d41c7c9" providerId="ADAL" clId="{63C97B96-2013-42D1-A764-3598EEA1D8E3}" dt="2023-07-30T12:10:59.818" v="1556" actId="20577"/>
          <ac:spMkLst>
            <pc:docMk/>
            <pc:sldMk cId="1398439132" sldId="316"/>
            <ac:spMk id="5" creationId="{1B07C49E-AFFC-EC46-8930-E4D428F5F943}"/>
          </ac:spMkLst>
        </pc:spChg>
        <pc:picChg chg="add mod">
          <ac:chgData name="Aditya Nema" userId="68955f08-ef0a-4045-9abc-a58b3d41c7c9" providerId="ADAL" clId="{63C97B96-2013-42D1-A764-3598EEA1D8E3}" dt="2023-07-30T12:11:04.186" v="1558" actId="1076"/>
          <ac:picMkLst>
            <pc:docMk/>
            <pc:sldMk cId="1398439132" sldId="316"/>
            <ac:picMk id="6" creationId="{E23C52C8-1BDF-EF7E-6B51-188ADFCFEC9B}"/>
          </ac:picMkLst>
        </pc:picChg>
        <pc:picChg chg="add mod">
          <ac:chgData name="Aditya Nema" userId="68955f08-ef0a-4045-9abc-a58b3d41c7c9" providerId="ADAL" clId="{63C97B96-2013-42D1-A764-3598EEA1D8E3}" dt="2023-07-30T12:11:30.639" v="1560" actId="1076"/>
          <ac:picMkLst>
            <pc:docMk/>
            <pc:sldMk cId="1398439132" sldId="316"/>
            <ac:picMk id="8" creationId="{170C6F92-3E52-0DBF-A00B-6BC428C7D046}"/>
          </ac:picMkLst>
        </pc:picChg>
      </pc:sldChg>
      <pc:sldChg chg="addSp delSp modSp mod">
        <pc:chgData name="Aditya Nema" userId="68955f08-ef0a-4045-9abc-a58b3d41c7c9" providerId="ADAL" clId="{63C97B96-2013-42D1-A764-3598EEA1D8E3}" dt="2023-07-30T12:13:48.972" v="1586" actId="403"/>
        <pc:sldMkLst>
          <pc:docMk/>
          <pc:sldMk cId="3975168428" sldId="317"/>
        </pc:sldMkLst>
        <pc:spChg chg="mod">
          <ac:chgData name="Aditya Nema" userId="68955f08-ef0a-4045-9abc-a58b3d41c7c9" providerId="ADAL" clId="{63C97B96-2013-42D1-A764-3598EEA1D8E3}" dt="2023-07-30T12:13:48.972" v="1586" actId="403"/>
          <ac:spMkLst>
            <pc:docMk/>
            <pc:sldMk cId="3975168428" sldId="317"/>
            <ac:spMk id="5" creationId="{1B07C49E-AFFC-EC46-8930-E4D428F5F943}"/>
          </ac:spMkLst>
        </pc:spChg>
        <pc:spChg chg="add del">
          <ac:chgData name="Aditya Nema" userId="68955f08-ef0a-4045-9abc-a58b3d41c7c9" providerId="ADAL" clId="{63C97B96-2013-42D1-A764-3598EEA1D8E3}" dt="2023-07-30T12:13:20.205" v="1576"/>
          <ac:spMkLst>
            <pc:docMk/>
            <pc:sldMk cId="3975168428" sldId="317"/>
            <ac:spMk id="7" creationId="{BD08133D-95E5-8AD5-DFEB-8259C38EA041}"/>
          </ac:spMkLst>
        </pc:spChg>
        <pc:picChg chg="add mod">
          <ac:chgData name="Aditya Nema" userId="68955f08-ef0a-4045-9abc-a58b3d41c7c9" providerId="ADAL" clId="{63C97B96-2013-42D1-A764-3598EEA1D8E3}" dt="2023-07-30T12:13:00.471" v="1570" actId="1076"/>
          <ac:picMkLst>
            <pc:docMk/>
            <pc:sldMk cId="3975168428" sldId="317"/>
            <ac:picMk id="6" creationId="{6DEDE6FD-256F-8C9C-7668-9BC948A92E13}"/>
          </ac:picMkLst>
        </pc:picChg>
        <pc:picChg chg="add del">
          <ac:chgData name="Aditya Nema" userId="68955f08-ef0a-4045-9abc-a58b3d41c7c9" providerId="ADAL" clId="{63C97B96-2013-42D1-A764-3598EEA1D8E3}" dt="2023-07-30T12:13:20.205" v="1576"/>
          <ac:picMkLst>
            <pc:docMk/>
            <pc:sldMk cId="3975168428" sldId="317"/>
            <ac:picMk id="15362" creationId="{B7006396-FAC1-C396-FDCE-820CF872EA14}"/>
          </ac:picMkLst>
        </pc:picChg>
      </pc:sldChg>
      <pc:sldChg chg="addSp delSp modSp mod">
        <pc:chgData name="Aditya Nema" userId="68955f08-ef0a-4045-9abc-a58b3d41c7c9" providerId="ADAL" clId="{63C97B96-2013-42D1-A764-3598EEA1D8E3}" dt="2023-07-30T12:18:15.747" v="1645" actId="1076"/>
        <pc:sldMkLst>
          <pc:docMk/>
          <pc:sldMk cId="239597884" sldId="318"/>
        </pc:sldMkLst>
        <pc:spChg chg="del">
          <ac:chgData name="Aditya Nema" userId="68955f08-ef0a-4045-9abc-a58b3d41c7c9" providerId="ADAL" clId="{63C97B96-2013-42D1-A764-3598EEA1D8E3}" dt="2023-07-30T12:17:24.100" v="1639" actId="478"/>
          <ac:spMkLst>
            <pc:docMk/>
            <pc:sldMk cId="239597884" sldId="318"/>
            <ac:spMk id="5" creationId="{85D9F803-CDBC-C74C-AF1B-2B5937D1C241}"/>
          </ac:spMkLst>
        </pc:spChg>
        <pc:spChg chg="mod">
          <ac:chgData name="Aditya Nema" userId="68955f08-ef0a-4045-9abc-a58b3d41c7c9" providerId="ADAL" clId="{63C97B96-2013-42D1-A764-3598EEA1D8E3}" dt="2023-07-30T12:18:04.475" v="1642" actId="6549"/>
          <ac:spMkLst>
            <pc:docMk/>
            <pc:sldMk cId="239597884" sldId="318"/>
            <ac:spMk id="8" creationId="{2E0ECA32-E146-40DA-85CD-9677244BC3EC}"/>
          </ac:spMkLst>
        </pc:spChg>
        <pc:picChg chg="add mod">
          <ac:chgData name="Aditya Nema" userId="68955f08-ef0a-4045-9abc-a58b3d41c7c9" providerId="ADAL" clId="{63C97B96-2013-42D1-A764-3598EEA1D8E3}" dt="2023-07-30T12:18:15.747" v="1645" actId="1076"/>
          <ac:picMkLst>
            <pc:docMk/>
            <pc:sldMk cId="239597884" sldId="318"/>
            <ac:picMk id="4" creationId="{F4557DD8-814A-A8CD-3166-5FD3783BF9F1}"/>
          </ac:picMkLst>
        </pc:picChg>
      </pc:sldChg>
      <pc:sldChg chg="addSp modSp mod">
        <pc:chgData name="Aditya Nema" userId="68955f08-ef0a-4045-9abc-a58b3d41c7c9" providerId="ADAL" clId="{63C97B96-2013-42D1-A764-3598EEA1D8E3}" dt="2023-07-30T12:20:46.676" v="1710" actId="1076"/>
        <pc:sldMkLst>
          <pc:docMk/>
          <pc:sldMk cId="232499080" sldId="319"/>
        </pc:sldMkLst>
        <pc:spChg chg="mod">
          <ac:chgData name="Aditya Nema" userId="68955f08-ef0a-4045-9abc-a58b3d41c7c9" providerId="ADAL" clId="{63C97B96-2013-42D1-A764-3598EEA1D8E3}" dt="2023-07-30T12:20:00.965" v="1708" actId="20577"/>
          <ac:spMkLst>
            <pc:docMk/>
            <pc:sldMk cId="232499080" sldId="319"/>
            <ac:spMk id="5" creationId="{85D9F803-CDBC-C74C-AF1B-2B5937D1C241}"/>
          </ac:spMkLst>
        </pc:spChg>
        <pc:spChg chg="mod">
          <ac:chgData name="Aditya Nema" userId="68955f08-ef0a-4045-9abc-a58b3d41c7c9" providerId="ADAL" clId="{63C97B96-2013-42D1-A764-3598EEA1D8E3}" dt="2023-07-30T12:19:34.006" v="1667" actId="20577"/>
          <ac:spMkLst>
            <pc:docMk/>
            <pc:sldMk cId="232499080" sldId="319"/>
            <ac:spMk id="8" creationId="{34C97452-C78A-4701-B8AB-ABFE63D5BEDE}"/>
          </ac:spMkLst>
        </pc:spChg>
        <pc:picChg chg="add mod">
          <ac:chgData name="Aditya Nema" userId="68955f08-ef0a-4045-9abc-a58b3d41c7c9" providerId="ADAL" clId="{63C97B96-2013-42D1-A764-3598EEA1D8E3}" dt="2023-07-30T12:20:46.676" v="1710" actId="1076"/>
          <ac:picMkLst>
            <pc:docMk/>
            <pc:sldMk cId="232499080" sldId="319"/>
            <ac:picMk id="4" creationId="{700C794C-E795-F996-DD80-AC49F350FB5F}"/>
          </ac:picMkLst>
        </pc:picChg>
      </pc:sldChg>
      <pc:sldChg chg="addSp modSp mod">
        <pc:chgData name="Aditya Nema" userId="68955f08-ef0a-4045-9abc-a58b3d41c7c9" providerId="ADAL" clId="{63C97B96-2013-42D1-A764-3598EEA1D8E3}" dt="2023-07-30T12:39:21.272" v="2071" actId="20577"/>
        <pc:sldMkLst>
          <pc:docMk/>
          <pc:sldMk cId="3645034231" sldId="320"/>
        </pc:sldMkLst>
        <pc:spChg chg="mod">
          <ac:chgData name="Aditya Nema" userId="68955f08-ef0a-4045-9abc-a58b3d41c7c9" providerId="ADAL" clId="{63C97B96-2013-42D1-A764-3598EEA1D8E3}" dt="2023-07-30T12:37:51.507" v="1918" actId="14100"/>
          <ac:spMkLst>
            <pc:docMk/>
            <pc:sldMk cId="3645034231" sldId="320"/>
            <ac:spMk id="5" creationId="{1B07C49E-AFFC-EC46-8930-E4D428F5F943}"/>
          </ac:spMkLst>
        </pc:spChg>
        <pc:graphicFrameChg chg="add mod modGraphic">
          <ac:chgData name="Aditya Nema" userId="68955f08-ef0a-4045-9abc-a58b3d41c7c9" providerId="ADAL" clId="{63C97B96-2013-42D1-A764-3598EEA1D8E3}" dt="2023-07-30T12:39:21.272" v="2071" actId="20577"/>
          <ac:graphicFrameMkLst>
            <pc:docMk/>
            <pc:sldMk cId="3645034231" sldId="320"/>
            <ac:graphicFrameMk id="6" creationId="{352A82B2-4C23-FFA6-4AF9-CAAA142F4233}"/>
          </ac:graphicFrameMkLst>
        </pc:graphicFrameChg>
        <pc:picChg chg="add mod">
          <ac:chgData name="Aditya Nema" userId="68955f08-ef0a-4045-9abc-a58b3d41c7c9" providerId="ADAL" clId="{63C97B96-2013-42D1-A764-3598EEA1D8E3}" dt="2023-07-30T12:37:25.635" v="1910" actId="1076"/>
          <ac:picMkLst>
            <pc:docMk/>
            <pc:sldMk cId="3645034231" sldId="320"/>
            <ac:picMk id="3" creationId="{4266D01F-02AA-4237-B475-7A67B8F14CB1}"/>
          </ac:picMkLst>
        </pc:picChg>
      </pc:sldChg>
      <pc:sldChg chg="addSp delSp modSp mod">
        <pc:chgData name="Aditya Nema" userId="68955f08-ef0a-4045-9abc-a58b3d41c7c9" providerId="ADAL" clId="{63C97B96-2013-42D1-A764-3598EEA1D8E3}" dt="2023-07-30T12:24:16.858" v="1762" actId="20577"/>
        <pc:sldMkLst>
          <pc:docMk/>
          <pc:sldMk cId="700132931" sldId="322"/>
        </pc:sldMkLst>
        <pc:spChg chg="add del mod">
          <ac:chgData name="Aditya Nema" userId="68955f08-ef0a-4045-9abc-a58b3d41c7c9" providerId="ADAL" clId="{63C97B96-2013-42D1-A764-3598EEA1D8E3}" dt="2023-07-30T12:24:16.858" v="1762" actId="20577"/>
          <ac:spMkLst>
            <pc:docMk/>
            <pc:sldMk cId="700132931" sldId="322"/>
            <ac:spMk id="5" creationId="{85D9F803-CDBC-C74C-AF1B-2B5937D1C241}"/>
          </ac:spMkLst>
        </pc:spChg>
        <pc:spChg chg="mod">
          <ac:chgData name="Aditya Nema" userId="68955f08-ef0a-4045-9abc-a58b3d41c7c9" providerId="ADAL" clId="{63C97B96-2013-42D1-A764-3598EEA1D8E3}" dt="2023-07-30T12:21:46.288" v="1735" actId="20577"/>
          <ac:spMkLst>
            <pc:docMk/>
            <pc:sldMk cId="700132931" sldId="322"/>
            <ac:spMk id="8" creationId="{9456A072-47A6-4424-9ABE-F398119040DD}"/>
          </ac:spMkLst>
        </pc:spChg>
        <pc:picChg chg="add del mod">
          <ac:chgData name="Aditya Nema" userId="68955f08-ef0a-4045-9abc-a58b3d41c7c9" providerId="ADAL" clId="{63C97B96-2013-42D1-A764-3598EEA1D8E3}" dt="2023-07-30T12:23:05.139" v="1740" actId="22"/>
          <ac:picMkLst>
            <pc:docMk/>
            <pc:sldMk cId="700132931" sldId="322"/>
            <ac:picMk id="4" creationId="{70F6F427-4C40-6882-37E7-DFCE507E2D08}"/>
          </ac:picMkLst>
        </pc:picChg>
        <pc:picChg chg="add mod">
          <ac:chgData name="Aditya Nema" userId="68955f08-ef0a-4045-9abc-a58b3d41c7c9" providerId="ADAL" clId="{63C97B96-2013-42D1-A764-3598EEA1D8E3}" dt="2023-07-30T12:23:24.419" v="1749" actId="1076"/>
          <ac:picMkLst>
            <pc:docMk/>
            <pc:sldMk cId="700132931" sldId="322"/>
            <ac:picMk id="7" creationId="{DC3892B1-D4EA-E6B6-012A-FE71A427C573}"/>
          </ac:picMkLst>
        </pc:picChg>
      </pc:sldChg>
      <pc:sldChg chg="addSp delSp modSp mod">
        <pc:chgData name="Aditya Nema" userId="68955f08-ef0a-4045-9abc-a58b3d41c7c9" providerId="ADAL" clId="{63C97B96-2013-42D1-A764-3598EEA1D8E3}" dt="2023-07-30T12:33:22.290" v="1835" actId="14100"/>
        <pc:sldMkLst>
          <pc:docMk/>
          <pc:sldMk cId="1866160706" sldId="323"/>
        </pc:sldMkLst>
        <pc:spChg chg="del">
          <ac:chgData name="Aditya Nema" userId="68955f08-ef0a-4045-9abc-a58b3d41c7c9" providerId="ADAL" clId="{63C97B96-2013-42D1-A764-3598EEA1D8E3}" dt="2023-07-30T12:29:42.110" v="1796" actId="478"/>
          <ac:spMkLst>
            <pc:docMk/>
            <pc:sldMk cId="1866160706" sldId="323"/>
            <ac:spMk id="5" creationId="{85D9F803-CDBC-C74C-AF1B-2B5937D1C241}"/>
          </ac:spMkLst>
        </pc:spChg>
        <pc:spChg chg="add mod">
          <ac:chgData name="Aditya Nema" userId="68955f08-ef0a-4045-9abc-a58b3d41c7c9" providerId="ADAL" clId="{63C97B96-2013-42D1-A764-3598EEA1D8E3}" dt="2023-07-30T12:33:22.290" v="1835" actId="14100"/>
          <ac:spMkLst>
            <pc:docMk/>
            <pc:sldMk cId="1866160706" sldId="323"/>
            <ac:spMk id="6" creationId="{6D6DCDA1-7E5F-E77F-FAA2-CA0DC10ADBA4}"/>
          </ac:spMkLst>
        </pc:spChg>
        <pc:spChg chg="mod">
          <ac:chgData name="Aditya Nema" userId="68955f08-ef0a-4045-9abc-a58b3d41c7c9" providerId="ADAL" clId="{63C97B96-2013-42D1-A764-3598EEA1D8E3}" dt="2023-07-30T12:31:03.710" v="1821" actId="20577"/>
          <ac:spMkLst>
            <pc:docMk/>
            <pc:sldMk cId="1866160706" sldId="323"/>
            <ac:spMk id="8" creationId="{4EF94599-779E-457E-B57B-6063EBF7A840}"/>
          </ac:spMkLst>
        </pc:spChg>
        <pc:picChg chg="add mod">
          <ac:chgData name="Aditya Nema" userId="68955f08-ef0a-4045-9abc-a58b3d41c7c9" providerId="ADAL" clId="{63C97B96-2013-42D1-A764-3598EEA1D8E3}" dt="2023-07-30T12:31:31.336" v="1823" actId="1076"/>
          <ac:picMkLst>
            <pc:docMk/>
            <pc:sldMk cId="1866160706" sldId="323"/>
            <ac:picMk id="4" creationId="{C2C8CC73-A597-420F-99FD-481FA3FEF93E}"/>
          </ac:picMkLst>
        </pc:picChg>
      </pc:sldChg>
      <pc:sldChg chg="addSp delSp modSp mod">
        <pc:chgData name="Aditya Nema" userId="68955f08-ef0a-4045-9abc-a58b3d41c7c9" providerId="ADAL" clId="{63C97B96-2013-42D1-A764-3598EEA1D8E3}" dt="2023-07-30T12:34:08.863" v="1842" actId="20577"/>
        <pc:sldMkLst>
          <pc:docMk/>
          <pc:sldMk cId="252359608" sldId="324"/>
        </pc:sldMkLst>
        <pc:spChg chg="del">
          <ac:chgData name="Aditya Nema" userId="68955f08-ef0a-4045-9abc-a58b3d41c7c9" providerId="ADAL" clId="{63C97B96-2013-42D1-A764-3598EEA1D8E3}" dt="2023-07-30T12:28:47.291" v="1793" actId="478"/>
          <ac:spMkLst>
            <pc:docMk/>
            <pc:sldMk cId="252359608" sldId="324"/>
            <ac:spMk id="5" creationId="{85D9F803-CDBC-C74C-AF1B-2B5937D1C241}"/>
          </ac:spMkLst>
        </pc:spChg>
        <pc:spChg chg="add mod">
          <ac:chgData name="Aditya Nema" userId="68955f08-ef0a-4045-9abc-a58b3d41c7c9" providerId="ADAL" clId="{63C97B96-2013-42D1-A764-3598EEA1D8E3}" dt="2023-07-30T12:34:08.863" v="1842" actId="20577"/>
          <ac:spMkLst>
            <pc:docMk/>
            <pc:sldMk cId="252359608" sldId="324"/>
            <ac:spMk id="8" creationId="{A237CE27-231F-84A5-10E9-D4EB26F80300}"/>
          </ac:spMkLst>
        </pc:spChg>
        <pc:spChg chg="mod">
          <ac:chgData name="Aditya Nema" userId="68955f08-ef0a-4045-9abc-a58b3d41c7c9" providerId="ADAL" clId="{63C97B96-2013-42D1-A764-3598EEA1D8E3}" dt="2023-07-30T12:32:43.844" v="1830" actId="20577"/>
          <ac:spMkLst>
            <pc:docMk/>
            <pc:sldMk cId="252359608" sldId="324"/>
            <ac:spMk id="12" creationId="{4D271BF5-BAA1-4CEB-A575-76A097FABBBA}"/>
          </ac:spMkLst>
        </pc:spChg>
        <pc:picChg chg="add del mod">
          <ac:chgData name="Aditya Nema" userId="68955f08-ef0a-4045-9abc-a58b3d41c7c9" providerId="ADAL" clId="{63C97B96-2013-42D1-A764-3598EEA1D8E3}" dt="2023-07-30T12:32:46.330" v="1831" actId="478"/>
          <ac:picMkLst>
            <pc:docMk/>
            <pc:sldMk cId="252359608" sldId="324"/>
            <ac:picMk id="4" creationId="{0E7F422F-27E7-4F81-2750-DFD75C165EB7}"/>
          </ac:picMkLst>
        </pc:picChg>
        <pc:picChg chg="add mod">
          <ac:chgData name="Aditya Nema" userId="68955f08-ef0a-4045-9abc-a58b3d41c7c9" providerId="ADAL" clId="{63C97B96-2013-42D1-A764-3598EEA1D8E3}" dt="2023-07-30T12:33:16.105" v="1834" actId="14100"/>
          <ac:picMkLst>
            <pc:docMk/>
            <pc:sldMk cId="252359608" sldId="324"/>
            <ac:picMk id="7" creationId="{EE9AECCC-50E3-F9A3-B5E1-19B65C4667CD}"/>
          </ac:picMkLst>
        </pc:picChg>
      </pc:sldChg>
      <pc:sldChg chg="modSp mod">
        <pc:chgData name="Aditya Nema" userId="68955f08-ef0a-4045-9abc-a58b3d41c7c9" providerId="ADAL" clId="{63C97B96-2013-42D1-A764-3598EEA1D8E3}" dt="2023-07-30T10:28:18.754" v="26" actId="20577"/>
        <pc:sldMkLst>
          <pc:docMk/>
          <pc:sldMk cId="1277611629" sldId="327"/>
        </pc:sldMkLst>
        <pc:spChg chg="mod">
          <ac:chgData name="Aditya Nema" userId="68955f08-ef0a-4045-9abc-a58b3d41c7c9" providerId="ADAL" clId="{63C97B96-2013-42D1-A764-3598EEA1D8E3}" dt="2023-07-30T10:28:18.754" v="26" actId="20577"/>
          <ac:spMkLst>
            <pc:docMk/>
            <pc:sldMk cId="1277611629" sldId="327"/>
            <ac:spMk id="6" creationId="{2C36AF9D-A911-994B-90EA-013D4CDA5604}"/>
          </ac:spMkLst>
        </pc:spChg>
      </pc:sldChg>
      <pc:sldChg chg="addSp delSp modSp mod">
        <pc:chgData name="Aditya Nema" userId="68955f08-ef0a-4045-9abc-a58b3d41c7c9" providerId="ADAL" clId="{63C97B96-2013-42D1-A764-3598EEA1D8E3}" dt="2023-07-30T10:41:31.473" v="185" actId="6549"/>
        <pc:sldMkLst>
          <pc:docMk/>
          <pc:sldMk cId="1980221439" sldId="331"/>
        </pc:sldMkLst>
        <pc:spChg chg="add del mod">
          <ac:chgData name="Aditya Nema" userId="68955f08-ef0a-4045-9abc-a58b3d41c7c9" providerId="ADAL" clId="{63C97B96-2013-42D1-A764-3598EEA1D8E3}" dt="2023-07-30T10:38:12.263" v="154" actId="478"/>
          <ac:spMkLst>
            <pc:docMk/>
            <pc:sldMk cId="1980221439" sldId="331"/>
            <ac:spMk id="2" creationId="{3F50D01B-607D-583C-3DF0-0CAF44F305D1}"/>
          </ac:spMkLst>
        </pc:spChg>
        <pc:spChg chg="add del mod">
          <ac:chgData name="Aditya Nema" userId="68955f08-ef0a-4045-9abc-a58b3d41c7c9" providerId="ADAL" clId="{63C97B96-2013-42D1-A764-3598EEA1D8E3}" dt="2023-07-30T10:38:12.263" v="154" actId="478"/>
          <ac:spMkLst>
            <pc:docMk/>
            <pc:sldMk cId="1980221439" sldId="331"/>
            <ac:spMk id="3" creationId="{117114E8-164E-BBCE-807B-1B67298F2B30}"/>
          </ac:spMkLst>
        </pc:spChg>
        <pc:spChg chg="add del mod">
          <ac:chgData name="Aditya Nema" userId="68955f08-ef0a-4045-9abc-a58b3d41c7c9" providerId="ADAL" clId="{63C97B96-2013-42D1-A764-3598EEA1D8E3}" dt="2023-07-30T10:38:12.263" v="154" actId="478"/>
          <ac:spMkLst>
            <pc:docMk/>
            <pc:sldMk cId="1980221439" sldId="331"/>
            <ac:spMk id="5" creationId="{BC76ADCA-4D6B-F956-BB89-3F3AFC13E997}"/>
          </ac:spMkLst>
        </pc:spChg>
        <pc:spChg chg="add del mod">
          <ac:chgData name="Aditya Nema" userId="68955f08-ef0a-4045-9abc-a58b3d41c7c9" providerId="ADAL" clId="{63C97B96-2013-42D1-A764-3598EEA1D8E3}" dt="2023-07-30T10:38:12.263" v="154" actId="478"/>
          <ac:spMkLst>
            <pc:docMk/>
            <pc:sldMk cId="1980221439" sldId="331"/>
            <ac:spMk id="6" creationId="{ED333851-22F4-5228-D25B-CFB2388F38C6}"/>
          </ac:spMkLst>
        </pc:spChg>
        <pc:spChg chg="add mod">
          <ac:chgData name="Aditya Nema" userId="68955f08-ef0a-4045-9abc-a58b3d41c7c9" providerId="ADAL" clId="{63C97B96-2013-42D1-A764-3598EEA1D8E3}" dt="2023-07-30T10:41:31.473" v="185" actId="6549"/>
          <ac:spMkLst>
            <pc:docMk/>
            <pc:sldMk cId="1980221439" sldId="331"/>
            <ac:spMk id="7" creationId="{17CB4925-DA5C-094F-0203-212E9DC3F6C8}"/>
          </ac:spMkLst>
        </pc:spChg>
        <pc:spChg chg="del mod">
          <ac:chgData name="Aditya Nema" userId="68955f08-ef0a-4045-9abc-a58b3d41c7c9" providerId="ADAL" clId="{63C97B96-2013-42D1-A764-3598EEA1D8E3}" dt="2023-07-30T10:38:12.263" v="154" actId="478"/>
          <ac:spMkLst>
            <pc:docMk/>
            <pc:sldMk cId="1980221439" sldId="331"/>
            <ac:spMk id="10" creationId="{79EF1473-3ADD-43F1-A495-57AAB7FD902F}"/>
          </ac:spMkLst>
        </pc:spChg>
        <pc:picChg chg="add del mod">
          <ac:chgData name="Aditya Nema" userId="68955f08-ef0a-4045-9abc-a58b3d41c7c9" providerId="ADAL" clId="{63C97B96-2013-42D1-A764-3598EEA1D8E3}" dt="2023-07-30T10:38:12.263" v="154" actId="478"/>
          <ac:picMkLst>
            <pc:docMk/>
            <pc:sldMk cId="1980221439" sldId="331"/>
            <ac:picMk id="1026" creationId="{C7B6E3FD-E63A-629F-90A8-EEB779EA6444}"/>
          </ac:picMkLst>
        </pc:picChg>
      </pc:sldChg>
      <pc:sldChg chg="modSp mod">
        <pc:chgData name="Aditya Nema" userId="68955f08-ef0a-4045-9abc-a58b3d41c7c9" providerId="ADAL" clId="{63C97B96-2013-42D1-A764-3598EEA1D8E3}" dt="2023-07-30T10:45:06.161" v="204" actId="14100"/>
        <pc:sldMkLst>
          <pc:docMk/>
          <pc:sldMk cId="2560061391" sldId="332"/>
        </pc:sldMkLst>
        <pc:spChg chg="mod">
          <ac:chgData name="Aditya Nema" userId="68955f08-ef0a-4045-9abc-a58b3d41c7c9" providerId="ADAL" clId="{63C97B96-2013-42D1-A764-3598EEA1D8E3}" dt="2023-07-30T10:45:06.161" v="204" actId="14100"/>
          <ac:spMkLst>
            <pc:docMk/>
            <pc:sldMk cId="2560061391" sldId="332"/>
            <ac:spMk id="5" creationId="{8E999A1B-8752-489F-A63B-EA2F60186B52}"/>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anorax/Applied-Data-Science-Capstone/blob/main/SpaceX_Data-Wrangling__da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dityanema91/data-science-capstone-coursera/blob/main/SpaceX_Machine_Learning_Prediction_Part_5.jupyterlite.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dityanema91/data-science-capstone-coursera/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dityanema91/data-science-capstone-coursera/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dityanema91/data-science-capstone-coursera/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dityanema91/data-science-capstone-coursera/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dityanema91/data-science-capstone-coursera/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dityanema91/data-science-capstone-coursera/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dityanema91/data-science-capstone-coursera/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dityanema91/data-science-capstone-coursera/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Aditya Nema</a:t>
            </a:r>
          </a:p>
          <a:p>
            <a:r>
              <a:rPr lang="en-US" dirty="0">
                <a:solidFill>
                  <a:schemeClr val="bg2"/>
                </a:solidFill>
                <a:latin typeface="Abadi" panose="020B0604020104020204" pitchFamily="34" charset="0"/>
                <a:ea typeface="SF Pro" pitchFamily="2" charset="0"/>
                <a:cs typeface="SF Pro" pitchFamily="2" charset="0"/>
              </a:rPr>
              <a:t>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July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algn="l"/>
            <a:r>
              <a:rPr lang="en-US" b="0" i="0" dirty="0">
                <a:solidFill>
                  <a:srgbClr val="292929"/>
                </a:solidFill>
                <a:effectLst/>
                <a:latin typeface="ff1"/>
              </a:rPr>
              <a:t>Through a preliminary exploratory analysis identifying the transformations that are required in the data set to prepare them</a:t>
            </a:r>
          </a:p>
          <a:p>
            <a:pPr algn="l"/>
            <a:r>
              <a:rPr lang="en-US" b="0" i="0" dirty="0">
                <a:solidFill>
                  <a:srgbClr val="292929"/>
                </a:solidFill>
                <a:effectLst/>
                <a:latin typeface="ff1"/>
              </a:rPr>
              <a:t>We will process the landing data into valid tags for training the predictive models later.</a:t>
            </a:r>
          </a:p>
          <a:p>
            <a:pPr algn="l"/>
            <a:r>
              <a:rPr lang="en-US" b="0" i="0" dirty="0">
                <a:solidFill>
                  <a:srgbClr val="292929"/>
                </a:solidFill>
                <a:effectLst/>
                <a:latin typeface="ff1"/>
              </a:rPr>
              <a:t>Training tags wit</a:t>
            </a:r>
            <a:r>
              <a:rPr lang="en-US" b="0" i="0" u="none" strike="noStrike" dirty="0">
                <a:solidFill>
                  <a:srgbClr val="292929"/>
                </a:solidFill>
                <a:effectLst/>
                <a:latin typeface="ff1"/>
                <a:hlinkClick r:id="rId3"/>
              </a:rPr>
              <a:t>h "</a:t>
            </a:r>
            <a:r>
              <a:rPr lang="en-US" b="0" i="0" dirty="0">
                <a:solidFill>
                  <a:srgbClr val="292929"/>
                </a:solidFill>
                <a:effectLst/>
                <a:latin typeface="ff1"/>
              </a:rPr>
              <a:t>1" will mean the rocket landed successfully and "0" means it was unsuccessful.</a:t>
            </a:r>
            <a:endParaRPr lang="en-US" b="0" i="0" dirty="0">
              <a:solidFill>
                <a:srgbClr val="000000"/>
              </a:solidFill>
              <a:effectLst/>
              <a:latin typeface="Source Sans Pro" panose="020B0503030403020204" pitchFamily="34" charset="0"/>
            </a:endParaRPr>
          </a:p>
          <a:p>
            <a:pPr algn="l"/>
            <a:r>
              <a:rPr lang="en-US" b="0" i="0" dirty="0">
                <a:solidFill>
                  <a:srgbClr val="292929"/>
                </a:solidFill>
                <a:effectLst/>
                <a:latin typeface="ff7"/>
              </a:rPr>
              <a:t>See in detail in GitHub </a:t>
            </a:r>
            <a:r>
              <a:rPr lang="en-US" b="0" i="0" dirty="0">
                <a:solidFill>
                  <a:srgbClr val="292929"/>
                </a:solidFill>
                <a:effectLst/>
                <a:latin typeface="ff7"/>
                <a:hlinkClick r:id="rId4"/>
              </a:rPr>
              <a:t>link</a:t>
            </a:r>
            <a:endParaRPr lang="en-US" b="0" i="0" dirty="0">
              <a:solidFill>
                <a:srgbClr val="000000"/>
              </a:solidFill>
              <a:effectLst/>
              <a:latin typeface="Source Sans Pro" panose="020B0503030403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to visualize the relationship between:</a:t>
            </a:r>
          </a:p>
          <a:p>
            <a:pPr lvl="1">
              <a:lnSpc>
                <a:spcPct val="100000"/>
              </a:lnSpc>
              <a:spcBef>
                <a:spcPts val="1400"/>
              </a:spcBef>
            </a:pPr>
            <a:r>
              <a:rPr lang="en-US" sz="1800" dirty="0">
                <a:solidFill>
                  <a:schemeClr val="accent3">
                    <a:lumMod val="25000"/>
                  </a:schemeClr>
                </a:solidFill>
                <a:latin typeface="Abadi"/>
              </a:rPr>
              <a:t>Flight Number and Launch Site.</a:t>
            </a:r>
          </a:p>
          <a:p>
            <a:pPr lvl="1">
              <a:lnSpc>
                <a:spcPct val="100000"/>
              </a:lnSpc>
              <a:spcBef>
                <a:spcPts val="1400"/>
              </a:spcBef>
            </a:pPr>
            <a:r>
              <a:rPr lang="en-US" sz="1800" dirty="0">
                <a:solidFill>
                  <a:schemeClr val="accent3">
                    <a:lumMod val="25000"/>
                  </a:schemeClr>
                </a:solidFill>
                <a:latin typeface="Abadi"/>
              </a:rPr>
              <a:t>Payload and Launch Site.</a:t>
            </a:r>
          </a:p>
          <a:p>
            <a:pPr lvl="1">
              <a:lnSpc>
                <a:spcPct val="100000"/>
              </a:lnSpc>
              <a:spcBef>
                <a:spcPts val="1400"/>
              </a:spcBef>
            </a:pPr>
            <a:r>
              <a:rPr lang="en-US" sz="1800" dirty="0">
                <a:solidFill>
                  <a:schemeClr val="accent3">
                    <a:lumMod val="25000"/>
                  </a:schemeClr>
                </a:solidFill>
                <a:latin typeface="Abadi"/>
              </a:rPr>
              <a:t>Success rate of each orbit type.</a:t>
            </a:r>
          </a:p>
          <a:p>
            <a:pPr lvl="1">
              <a:lnSpc>
                <a:spcPct val="100000"/>
              </a:lnSpc>
              <a:spcBef>
                <a:spcPts val="1400"/>
              </a:spcBef>
            </a:pPr>
            <a:r>
              <a:rPr lang="en-US" sz="1800" dirty="0">
                <a:solidFill>
                  <a:schemeClr val="accent3">
                    <a:lumMod val="25000"/>
                  </a:schemeClr>
                </a:solidFill>
                <a:latin typeface="Abadi"/>
              </a:rPr>
              <a:t>Flight Number and Orbit type.</a:t>
            </a:r>
          </a:p>
          <a:p>
            <a:pPr lvl="1">
              <a:lnSpc>
                <a:spcPct val="100000"/>
              </a:lnSpc>
              <a:spcBef>
                <a:spcPts val="1400"/>
              </a:spcBef>
            </a:pPr>
            <a:r>
              <a:rPr lang="en-US" sz="1800" dirty="0">
                <a:solidFill>
                  <a:schemeClr val="accent3">
                    <a:lumMod val="25000"/>
                  </a:schemeClr>
                </a:solidFill>
                <a:latin typeface="Abadi"/>
              </a:rPr>
              <a:t>Payload and Orbit type.</a:t>
            </a:r>
          </a:p>
          <a:p>
            <a:pPr lvl="1">
              <a:lnSpc>
                <a:spcPct val="100000"/>
              </a:lnSpc>
              <a:spcBef>
                <a:spcPts val="1400"/>
              </a:spcBef>
            </a:pPr>
            <a:r>
              <a:rPr lang="en-US" sz="1800" dirty="0">
                <a:solidFill>
                  <a:schemeClr val="accent3">
                    <a:lumMod val="25000"/>
                  </a:schemeClr>
                </a:solidFill>
                <a:latin typeface="Abadi"/>
              </a:rPr>
              <a:t>Visualize the launch success yearly</a:t>
            </a:r>
          </a:p>
          <a:p>
            <a:r>
              <a:rPr lang="en-US" dirty="0"/>
              <a:t>See in details in </a:t>
            </a:r>
            <a:r>
              <a:rPr lang="en-US" dirty="0">
                <a:hlinkClick r:id="rId3"/>
              </a:rPr>
              <a:t>link</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050" name="Picture 2">
            <a:extLst>
              <a:ext uri="{FF2B5EF4-FFF2-40B4-BE49-F238E27FC236}">
                <a16:creationId xmlns:a16="http://schemas.microsoft.com/office/drawing/2014/main" id="{99B7FAA5-E6CB-0C00-D9A3-423EC4AE8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4833" y="1305066"/>
            <a:ext cx="2661532" cy="21576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96BDD08-62F1-FE00-DE3F-422AC9923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9742" y="2229953"/>
            <a:ext cx="3497799" cy="26850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6543F1B-E7B3-E0FB-3F4F-191FFE49E7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628" y="5062512"/>
            <a:ext cx="6632155" cy="179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10819735" cy="527322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1400"/>
              </a:spcBef>
            </a:pPr>
            <a:r>
              <a:rPr lang="en-US" sz="1400" b="0" i="0" dirty="0">
                <a:solidFill>
                  <a:srgbClr val="292929"/>
                </a:solidFill>
                <a:effectLst/>
                <a:latin typeface="ff1"/>
              </a:rPr>
              <a:t>Names of the unique launch sites in the space mission</a:t>
            </a:r>
          </a:p>
          <a:p>
            <a:pPr lvl="1">
              <a:lnSpc>
                <a:spcPct val="100000"/>
              </a:lnSpc>
              <a:spcBef>
                <a:spcPts val="1400"/>
              </a:spcBef>
            </a:pPr>
            <a:r>
              <a:rPr lang="en-US" sz="1400" b="0" i="0" dirty="0">
                <a:solidFill>
                  <a:srgbClr val="292929"/>
                </a:solidFill>
                <a:effectLst/>
                <a:latin typeface="ff1"/>
              </a:rPr>
              <a:t>Top 5 launch sites whose name begin with the string 'CCA’</a:t>
            </a:r>
          </a:p>
          <a:p>
            <a:pPr lvl="1">
              <a:lnSpc>
                <a:spcPct val="100000"/>
              </a:lnSpc>
              <a:spcBef>
                <a:spcPts val="1400"/>
              </a:spcBef>
            </a:pPr>
            <a:r>
              <a:rPr lang="en-US" sz="1400" b="0" i="0" dirty="0">
                <a:solidFill>
                  <a:srgbClr val="292929"/>
                </a:solidFill>
                <a:effectLst/>
                <a:latin typeface="ff1"/>
              </a:rPr>
              <a:t>Total payload mass carried by boosters launched by NASA (CRS)</a:t>
            </a:r>
          </a:p>
          <a:p>
            <a:pPr lvl="1">
              <a:lnSpc>
                <a:spcPct val="100000"/>
              </a:lnSpc>
              <a:spcBef>
                <a:spcPts val="1400"/>
              </a:spcBef>
            </a:pPr>
            <a:r>
              <a:rPr lang="en-US" sz="1400" b="0" i="0" dirty="0">
                <a:solidFill>
                  <a:srgbClr val="292929"/>
                </a:solidFill>
                <a:effectLst/>
                <a:latin typeface="ff1"/>
              </a:rPr>
              <a:t>Average payload mass carried by booster version F9 v1.1</a:t>
            </a:r>
          </a:p>
          <a:p>
            <a:pPr lvl="1">
              <a:lnSpc>
                <a:spcPct val="100000"/>
              </a:lnSpc>
              <a:spcBef>
                <a:spcPts val="1400"/>
              </a:spcBef>
            </a:pPr>
            <a:r>
              <a:rPr lang="en-US" sz="1400" b="0" i="0" dirty="0">
                <a:solidFill>
                  <a:srgbClr val="292929"/>
                </a:solidFill>
                <a:effectLst/>
                <a:latin typeface="ff1"/>
              </a:rPr>
              <a:t>Date when the first successful landing outcome in ground pad was achieved</a:t>
            </a:r>
          </a:p>
          <a:p>
            <a:pPr lvl="1">
              <a:lnSpc>
                <a:spcPct val="100000"/>
              </a:lnSpc>
              <a:spcBef>
                <a:spcPts val="1400"/>
              </a:spcBef>
            </a:pPr>
            <a:r>
              <a:rPr lang="en-US" sz="1400" b="0" i="0" dirty="0">
                <a:solidFill>
                  <a:srgbClr val="292929"/>
                </a:solidFill>
                <a:effectLst/>
                <a:latin typeface="ff1"/>
              </a:rPr>
              <a:t>Names of the boosters which have success in drone ship and have payload mass between 4000 and 6000 kg</a:t>
            </a:r>
            <a:endParaRPr lang="en-US" sz="1400" dirty="0">
              <a:solidFill>
                <a:srgbClr val="292929"/>
              </a:solidFill>
              <a:latin typeface="ff1"/>
            </a:endParaRPr>
          </a:p>
          <a:p>
            <a:pPr lvl="1">
              <a:lnSpc>
                <a:spcPct val="100000"/>
              </a:lnSpc>
              <a:spcBef>
                <a:spcPts val="1400"/>
              </a:spcBef>
            </a:pPr>
            <a:r>
              <a:rPr lang="en-US" sz="1400" b="0" i="0" dirty="0">
                <a:solidFill>
                  <a:srgbClr val="292929"/>
                </a:solidFill>
                <a:effectLst/>
                <a:latin typeface="ff1"/>
              </a:rPr>
              <a:t>Total number of successful and failure mission outcomes</a:t>
            </a:r>
          </a:p>
          <a:p>
            <a:pPr lvl="1">
              <a:lnSpc>
                <a:spcPct val="100000"/>
              </a:lnSpc>
              <a:spcBef>
                <a:spcPts val="1400"/>
              </a:spcBef>
            </a:pPr>
            <a:r>
              <a:rPr lang="en-US" sz="1400" b="0" i="0" dirty="0">
                <a:solidFill>
                  <a:srgbClr val="292929"/>
                </a:solidFill>
                <a:effectLst/>
                <a:latin typeface="ff1"/>
              </a:rPr>
              <a:t>Names of the booster versions which have carried the maximum payload mass</a:t>
            </a:r>
          </a:p>
          <a:p>
            <a:pPr lvl="1">
              <a:lnSpc>
                <a:spcPct val="100000"/>
              </a:lnSpc>
              <a:spcBef>
                <a:spcPts val="1400"/>
              </a:spcBef>
            </a:pPr>
            <a:r>
              <a:rPr lang="en-US" sz="1400" b="0" i="0" dirty="0">
                <a:solidFill>
                  <a:srgbClr val="292929"/>
                </a:solidFill>
                <a:effectLst/>
                <a:latin typeface="ff1"/>
              </a:rPr>
              <a:t>Failed landing outcomes in drone ship, their booster versions, and launch site names for in year 2015</a:t>
            </a:r>
          </a:p>
          <a:p>
            <a:pPr lvl="1">
              <a:lnSpc>
                <a:spcPct val="100000"/>
              </a:lnSpc>
              <a:spcBef>
                <a:spcPts val="1400"/>
              </a:spcBef>
            </a:pPr>
            <a:r>
              <a:rPr lang="en-US" sz="1400" b="0" i="0" dirty="0">
                <a:solidFill>
                  <a:srgbClr val="292929"/>
                </a:solidFill>
                <a:effectLst/>
                <a:latin typeface="ff1"/>
              </a:rPr>
              <a:t>Rank of the count of landing outcomes (such as Failure (drone ship) or Success(ground pad)) between the date 2010-06-04 and 2017-03-20</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See details in </a:t>
            </a:r>
            <a:r>
              <a:rPr lang="en-US" sz="2200" dirty="0">
                <a:solidFill>
                  <a:schemeClr val="accent3">
                    <a:lumMod val="25000"/>
                  </a:schemeClr>
                </a:solidFill>
                <a:latin typeface="Abadi" panose="020B0604020104020204" pitchFamily="34" charset="0"/>
                <a:hlinkClick r:id="rId3"/>
              </a:rPr>
              <a:t>link</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2634" y="1479773"/>
            <a:ext cx="11225338" cy="4252532"/>
          </a:xfrm>
          <a:prstGeom prst="rect">
            <a:avLst/>
          </a:prstGeom>
        </p:spPr>
        <p:txBody>
          <a:bodyPr>
            <a:normAutofit/>
          </a:bodyPr>
          <a:lstStyle/>
          <a:p>
            <a:r>
              <a:rPr lang="en-US" dirty="0"/>
              <a:t>Markers, circles, lines and marker clusters were used with Folium Maps.</a:t>
            </a:r>
          </a:p>
          <a:p>
            <a:r>
              <a:rPr lang="en-US" dirty="0"/>
              <a:t>Indications of each element:</a:t>
            </a:r>
          </a:p>
          <a:p>
            <a:pPr lvl="1"/>
            <a:r>
              <a:rPr lang="en-US" dirty="0"/>
              <a:t>Markers indicate points like launch sites</a:t>
            </a:r>
          </a:p>
          <a:p>
            <a:pPr lvl="1"/>
            <a:r>
              <a:rPr lang="en-US" dirty="0"/>
              <a:t>Circles indicate highlighted areas around specific coordinates like NASA Johnson Space Center </a:t>
            </a:r>
          </a:p>
          <a:p>
            <a:pPr lvl="1"/>
            <a:r>
              <a:rPr lang="en-US" dirty="0"/>
              <a:t>Marker clusters indicates groups of events in each coordinate like launches in a launch site</a:t>
            </a:r>
          </a:p>
          <a:p>
            <a:pPr lvl="1"/>
            <a:r>
              <a:rPr lang="en-US" dirty="0"/>
              <a:t>Lines are used to indicate distances between two coordinates.</a:t>
            </a:r>
          </a:p>
          <a:p>
            <a:r>
              <a:rPr lang="en-US" dirty="0"/>
              <a:t>See details in </a:t>
            </a:r>
            <a:r>
              <a:rPr lang="en-US" dirty="0">
                <a:hlinkClick r:id="rId3"/>
              </a:rPr>
              <a:t>link</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3074" name="Picture 2">
            <a:extLst>
              <a:ext uri="{FF2B5EF4-FFF2-40B4-BE49-F238E27FC236}">
                <a16:creationId xmlns:a16="http://schemas.microsoft.com/office/drawing/2014/main" id="{08F2F796-ACD0-C328-FE71-1AFE11F0E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887" y="4609850"/>
            <a:ext cx="4768984" cy="221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12674" y="1366092"/>
            <a:ext cx="5905041" cy="5299113"/>
          </a:xfrm>
          <a:prstGeom prst="rect">
            <a:avLst/>
          </a:prstGeom>
        </p:spPr>
        <p:txBody>
          <a:bodyPr vert="horz" lIns="91440" tIns="45720" rIns="91440" bIns="45720" rtlCol="0" anchor="t">
            <a:normAutofit fontScale="92500" lnSpcReduction="20000"/>
          </a:bodyPr>
          <a:lstStyle/>
          <a:p>
            <a:pPr algn="l"/>
            <a:r>
              <a:rPr lang="en-US" sz="1800" b="1" i="0" dirty="0">
                <a:solidFill>
                  <a:srgbClr val="292929"/>
                </a:solidFill>
                <a:effectLst/>
                <a:latin typeface="ff1"/>
              </a:rPr>
              <a:t>Elements</a:t>
            </a:r>
            <a:endParaRPr lang="en-US" sz="1800" b="1" i="0" dirty="0">
              <a:solidFill>
                <a:srgbClr val="000000"/>
              </a:solidFill>
              <a:effectLst/>
              <a:latin typeface="Source Sans Pro" panose="020B0503030403020204" pitchFamily="34" charset="0"/>
            </a:endParaRPr>
          </a:p>
          <a:p>
            <a:pPr lvl="1"/>
            <a:r>
              <a:rPr lang="en-US" sz="1800" b="0" i="0" dirty="0">
                <a:solidFill>
                  <a:srgbClr val="292929"/>
                </a:solidFill>
                <a:effectLst/>
                <a:latin typeface="ff1"/>
              </a:rPr>
              <a:t>Dropdown list for the launch site.</a:t>
            </a:r>
          </a:p>
          <a:p>
            <a:pPr lvl="1"/>
            <a:r>
              <a:rPr lang="en-US" sz="1800" b="0" i="0" dirty="0">
                <a:solidFill>
                  <a:srgbClr val="292929"/>
                </a:solidFill>
                <a:effectLst/>
                <a:latin typeface="ff1"/>
              </a:rPr>
              <a:t>Range Slider for selecting the payload mass.</a:t>
            </a:r>
          </a:p>
          <a:p>
            <a:pPr lvl="1"/>
            <a:r>
              <a:rPr lang="en-US" sz="1800" b="0" i="0" dirty="0" err="1">
                <a:solidFill>
                  <a:srgbClr val="292929"/>
                </a:solidFill>
                <a:effectLst/>
                <a:latin typeface="ff1"/>
              </a:rPr>
              <a:t>PieChart</a:t>
            </a:r>
            <a:r>
              <a:rPr lang="en-US" sz="1800" b="0" i="0" dirty="0">
                <a:solidFill>
                  <a:srgbClr val="292929"/>
                </a:solidFill>
                <a:effectLst/>
                <a:latin typeface="ff1"/>
              </a:rPr>
              <a:t>: for showing the success rate of each launch site, or showing the number of successful landing outcomes.</a:t>
            </a:r>
            <a:endParaRPr lang="en-US" sz="1800" b="0" i="0" dirty="0">
              <a:solidFill>
                <a:srgbClr val="000000"/>
              </a:solidFill>
              <a:effectLst/>
              <a:latin typeface="Source Sans Pro" panose="020B0503030403020204" pitchFamily="34" charset="0"/>
            </a:endParaRPr>
          </a:p>
          <a:p>
            <a:pPr lvl="1"/>
            <a:r>
              <a:rPr lang="en-US" sz="1800" b="0" i="0" dirty="0">
                <a:solidFill>
                  <a:srgbClr val="292929"/>
                </a:solidFill>
                <a:effectLst/>
                <a:latin typeface="ff1"/>
              </a:rPr>
              <a:t>Scatterplot: Show success/failure by payload and booster version.</a:t>
            </a:r>
            <a:endParaRPr lang="en-US" sz="1800" b="0" i="0" dirty="0">
              <a:solidFill>
                <a:srgbClr val="000000"/>
              </a:solidFill>
              <a:effectLst/>
              <a:latin typeface="Source Sans Pro" panose="020B0503030403020204" pitchFamily="34" charset="0"/>
            </a:endParaRPr>
          </a:p>
          <a:p>
            <a:pPr marL="0" indent="0" algn="l">
              <a:buNone/>
            </a:pPr>
            <a:endParaRPr lang="en-US" sz="1800" b="0" i="0" dirty="0">
              <a:solidFill>
                <a:srgbClr val="000000"/>
              </a:solidFill>
              <a:effectLst/>
              <a:latin typeface="Source Sans Pro" panose="020B0503030403020204" pitchFamily="34" charset="0"/>
            </a:endParaRPr>
          </a:p>
          <a:p>
            <a:pPr algn="l"/>
            <a:r>
              <a:rPr lang="en-US" sz="1800" b="1" i="0" dirty="0">
                <a:solidFill>
                  <a:srgbClr val="292929"/>
                </a:solidFill>
                <a:effectLst/>
                <a:latin typeface="ff1"/>
              </a:rPr>
              <a:t>Findings:</a:t>
            </a:r>
            <a:endParaRPr lang="en-US" sz="1800" b="1" i="0" dirty="0">
              <a:solidFill>
                <a:srgbClr val="000000"/>
              </a:solidFill>
              <a:effectLst/>
              <a:latin typeface="Source Sans Pro" panose="020B0503030403020204" pitchFamily="34" charset="0"/>
            </a:endParaRPr>
          </a:p>
          <a:p>
            <a:pPr algn="l"/>
            <a:r>
              <a:rPr lang="en-US" sz="1800" b="0" i="0" dirty="0">
                <a:solidFill>
                  <a:srgbClr val="292929"/>
                </a:solidFill>
                <a:effectLst/>
                <a:latin typeface="ff1"/>
              </a:rPr>
              <a:t>Which site has the largest successful launches? KSC LC-39A.</a:t>
            </a:r>
          </a:p>
          <a:p>
            <a:pPr algn="l"/>
            <a:r>
              <a:rPr lang="en-US" sz="1800" b="0" i="0" dirty="0">
                <a:solidFill>
                  <a:srgbClr val="292929"/>
                </a:solidFill>
                <a:effectLst/>
                <a:latin typeface="ff1"/>
              </a:rPr>
              <a:t>Which site has the highest launch success rate? KSC LC-39A (success rate76.9%).</a:t>
            </a:r>
          </a:p>
          <a:p>
            <a:pPr algn="l"/>
            <a:r>
              <a:rPr lang="en-US" sz="1800" b="0" i="0" dirty="0">
                <a:solidFill>
                  <a:srgbClr val="292929"/>
                </a:solidFill>
                <a:effectLst/>
                <a:latin typeface="ff1"/>
              </a:rPr>
              <a:t>Which payload range(s) has the highest launch success rate? 2000-4000.</a:t>
            </a:r>
          </a:p>
          <a:p>
            <a:pPr algn="l"/>
            <a:r>
              <a:rPr lang="en-US" sz="1800" b="0" i="0" dirty="0">
                <a:solidFill>
                  <a:srgbClr val="292929"/>
                </a:solidFill>
                <a:effectLst/>
                <a:latin typeface="ff1"/>
              </a:rPr>
              <a:t>Which payload range(s) has the lowest launch success rate? 6000-8000.</a:t>
            </a:r>
          </a:p>
          <a:p>
            <a:pPr algn="l"/>
            <a:r>
              <a:rPr lang="en-US" sz="1800" b="0" i="0" dirty="0">
                <a:solidFill>
                  <a:srgbClr val="292929"/>
                </a:solidFill>
                <a:effectLst/>
                <a:latin typeface="ff1"/>
              </a:rPr>
              <a:t>Which F9 Booster version (v1.0, v1.1, FT, B4, B5, etc.) has the highest.</a:t>
            </a:r>
          </a:p>
          <a:p>
            <a:pPr algn="l"/>
            <a:r>
              <a:rPr lang="en-US" sz="1800" b="0" i="0" dirty="0">
                <a:solidFill>
                  <a:srgbClr val="292929"/>
                </a:solidFill>
                <a:effectLst/>
                <a:latin typeface="ff1"/>
              </a:rPr>
              <a:t>launch success rate? B5 (only one successful start), apart from that FT (15successes, 8 failures)</a:t>
            </a:r>
            <a:endParaRPr lang="en-US" sz="1800" b="0" i="0" dirty="0">
              <a:solidFill>
                <a:srgbClr val="000000"/>
              </a:solidFill>
              <a:effectLst/>
              <a:latin typeface="Source Sans Pro" panose="020B0503030403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78D445BA-5475-95C3-70D4-AA2F54732EE6}"/>
              </a:ext>
            </a:extLst>
          </p:cNvPr>
          <p:cNvSpPr txBox="1"/>
          <p:nvPr/>
        </p:nvSpPr>
        <p:spPr>
          <a:xfrm>
            <a:off x="352540" y="1718631"/>
            <a:ext cx="4560983" cy="4801314"/>
          </a:xfrm>
          <a:prstGeom prst="rect">
            <a:avLst/>
          </a:prstGeom>
          <a:noFill/>
        </p:spPr>
        <p:txBody>
          <a:bodyPr wrap="square" rtlCol="0">
            <a:spAutoFit/>
          </a:bodyPr>
          <a:lstStyle/>
          <a:p>
            <a:r>
              <a:rPr lang="en-IN" b="1" dirty="0"/>
              <a:t>Dashboard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hlinkClick r:id="rId3"/>
              </a:rPr>
              <a:t>LINK FOR CODE</a:t>
            </a:r>
            <a:endParaRPr lang="en-IN" dirty="0"/>
          </a:p>
        </p:txBody>
      </p:sp>
      <p:pic>
        <p:nvPicPr>
          <p:cNvPr id="8" name="Picture 7">
            <a:extLst>
              <a:ext uri="{FF2B5EF4-FFF2-40B4-BE49-F238E27FC236}">
                <a16:creationId xmlns:a16="http://schemas.microsoft.com/office/drawing/2014/main" id="{8E886B2C-C2EA-4100-306A-2292F2FB2988}"/>
              </a:ext>
            </a:extLst>
          </p:cNvPr>
          <p:cNvPicPr>
            <a:picLocks noChangeAspect="1"/>
          </p:cNvPicPr>
          <p:nvPr/>
        </p:nvPicPr>
        <p:blipFill>
          <a:blip r:embed="rId4"/>
          <a:stretch>
            <a:fillRect/>
          </a:stretch>
        </p:blipFill>
        <p:spPr>
          <a:xfrm>
            <a:off x="286438" y="2026834"/>
            <a:ext cx="4726236" cy="2493829"/>
          </a:xfrm>
          <a:prstGeom prst="rect">
            <a:avLst/>
          </a:prstGeom>
        </p:spPr>
      </p:pic>
      <p:pic>
        <p:nvPicPr>
          <p:cNvPr id="10" name="Picture 9">
            <a:extLst>
              <a:ext uri="{FF2B5EF4-FFF2-40B4-BE49-F238E27FC236}">
                <a16:creationId xmlns:a16="http://schemas.microsoft.com/office/drawing/2014/main" id="{4CC157B4-8E84-825D-ECBA-972B7FC7D402}"/>
              </a:ext>
            </a:extLst>
          </p:cNvPr>
          <p:cNvPicPr>
            <a:picLocks noChangeAspect="1"/>
          </p:cNvPicPr>
          <p:nvPr/>
        </p:nvPicPr>
        <p:blipFill>
          <a:blip r:embed="rId5"/>
          <a:stretch>
            <a:fillRect/>
          </a:stretch>
        </p:blipFill>
        <p:spPr>
          <a:xfrm>
            <a:off x="286438" y="4451392"/>
            <a:ext cx="4318857" cy="1729071"/>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 a machine learning pipeline to predict if the first stage will land given the data from the preceding labs</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exploratory Data Analysis and determine Training Labels</a:t>
            </a:r>
          </a:p>
          <a:p>
            <a:pPr lvl="1">
              <a:lnSpc>
                <a:spcPct val="100000"/>
              </a:lnSpc>
              <a:spcBef>
                <a:spcPts val="1400"/>
              </a:spcBef>
            </a:pPr>
            <a:r>
              <a:rPr lang="en-US" sz="1800" dirty="0">
                <a:solidFill>
                  <a:schemeClr val="accent3">
                    <a:lumMod val="25000"/>
                  </a:schemeClr>
                </a:solidFill>
                <a:latin typeface="Abadi" panose="020B0604020104020204" pitchFamily="34" charset="0"/>
              </a:rPr>
              <a:t>Create a column for the class</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Split into training data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Find best Hyperparameter for SVM, Classification Trees and Logistic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Find the method performs best using test data.</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738483" cy="4300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success rate increases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Higher success rate for higher orbits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Higher success rate for higher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Low success rate for booster versions v1.0, v1.1, high success rate for FT, B4, B5</a:t>
            </a:r>
          </a:p>
          <a:p>
            <a:pPr lvl="1">
              <a:lnSpc>
                <a:spcPct val="100000"/>
              </a:lnSpc>
              <a:spcBef>
                <a:spcPts val="1400"/>
              </a:spcBef>
            </a:pPr>
            <a:r>
              <a:rPr lang="en-US" sz="1800" dirty="0">
                <a:solidFill>
                  <a:schemeClr val="accent3">
                    <a:lumMod val="25000"/>
                  </a:schemeClr>
                </a:solidFill>
                <a:latin typeface="Abadi" panose="020B0604020104020204" pitchFamily="34" charset="0"/>
              </a:rPr>
              <a:t>Higher success rate for Kennedy Space center and recent starts at </a:t>
            </a:r>
            <a:r>
              <a:rPr lang="en-US" sz="1800" dirty="0" err="1">
                <a:solidFill>
                  <a:schemeClr val="accent3">
                    <a:lumMod val="25000"/>
                  </a:schemeClr>
                </a:solidFill>
                <a:latin typeface="Abadi" panose="020B0604020104020204" pitchFamily="34" charset="0"/>
              </a:rPr>
              <a:t>CapeCanaveral</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Best prediction results with KNN and Support Vector Machine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696597"/>
            <a:ext cx="10593000" cy="4328975"/>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marL="0" indent="0">
              <a:lnSpc>
                <a:spcPct val="100000"/>
              </a:lnSpc>
              <a:spcBef>
                <a:spcPts val="1400"/>
              </a:spcBef>
              <a:buNone/>
            </a:pPr>
            <a:r>
              <a:rPr lang="en-US" sz="1600" b="0" i="0" dirty="0">
                <a:solidFill>
                  <a:srgbClr val="292929"/>
                </a:solidFill>
                <a:effectLst/>
                <a:latin typeface="ff1"/>
              </a:rPr>
              <a:t>We can see that the CCAFS LC-40 launch site has more attempts than KSC LC-39A and VAFB SLC 4E.We </a:t>
            </a:r>
            <a:r>
              <a:rPr lang="en-US" sz="1600" b="0" i="0" dirty="0" err="1">
                <a:solidFill>
                  <a:srgbClr val="292929"/>
                </a:solidFill>
                <a:effectLst/>
                <a:latin typeface="ff1"/>
              </a:rPr>
              <a:t>cansee</a:t>
            </a:r>
            <a:r>
              <a:rPr lang="en-US" sz="1600" b="0" i="0" dirty="0">
                <a:solidFill>
                  <a:srgbClr val="292929"/>
                </a:solidFill>
                <a:effectLst/>
                <a:latin typeface="ff1"/>
              </a:rPr>
              <a:t> that the CCAFS LC-40 launch site has more attempts than KSC LC-39A and VAFB SLC 4E.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A22A35F-FD1E-34C5-F215-751DBE0C8F55}"/>
              </a:ext>
            </a:extLst>
          </p:cNvPr>
          <p:cNvPicPr>
            <a:picLocks noChangeAspect="1"/>
          </p:cNvPicPr>
          <p:nvPr/>
        </p:nvPicPr>
        <p:blipFill>
          <a:blip r:embed="rId3"/>
          <a:stretch>
            <a:fillRect/>
          </a:stretch>
        </p:blipFill>
        <p:spPr>
          <a:xfrm>
            <a:off x="0" y="1286003"/>
            <a:ext cx="12192000" cy="273515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569932"/>
            <a:ext cx="9068052" cy="145564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600" b="0" i="0" dirty="0">
                <a:solidFill>
                  <a:srgbClr val="292929"/>
                </a:solidFill>
                <a:effectLst/>
                <a:latin typeface="ff1"/>
              </a:rPr>
              <a:t>Now if you observe Payload Vs. Launch Site scatter point chart you will find for the VAFB-SLC </a:t>
            </a:r>
            <a:r>
              <a:rPr lang="en-US" sz="1600" b="0" i="0" dirty="0" err="1">
                <a:solidFill>
                  <a:srgbClr val="292929"/>
                </a:solidFill>
                <a:effectLst/>
                <a:latin typeface="ff1"/>
              </a:rPr>
              <a:t>launchsite</a:t>
            </a:r>
            <a:r>
              <a:rPr lang="en-US" sz="1600" b="0" i="0" dirty="0">
                <a:solidFill>
                  <a:srgbClr val="292929"/>
                </a:solidFill>
                <a:effectLst/>
                <a:latin typeface="ff1"/>
              </a:rPr>
              <a:t> there </a:t>
            </a:r>
            <a:r>
              <a:rPr lang="en-US" sz="1600" b="0" i="0" dirty="0" err="1">
                <a:solidFill>
                  <a:srgbClr val="292929"/>
                </a:solidFill>
                <a:effectLst/>
                <a:latin typeface="ff1"/>
              </a:rPr>
              <a:t>areno</a:t>
            </a:r>
            <a:r>
              <a:rPr lang="en-US" sz="1600" b="0" i="0" dirty="0">
                <a:solidFill>
                  <a:srgbClr val="292929"/>
                </a:solidFill>
                <a:effectLst/>
                <a:latin typeface="ff1"/>
              </a:rPr>
              <a:t> rockets launched for </a:t>
            </a:r>
            <a:r>
              <a:rPr lang="en-US" sz="1600" b="0" i="0" dirty="0" err="1">
                <a:solidFill>
                  <a:srgbClr val="292929"/>
                </a:solidFill>
                <a:effectLst/>
                <a:latin typeface="ff1"/>
              </a:rPr>
              <a:t>heavypayload</a:t>
            </a:r>
            <a:r>
              <a:rPr lang="en-US" sz="1600" b="0" i="0" dirty="0">
                <a:solidFill>
                  <a:srgbClr val="292929"/>
                </a:solidFill>
                <a:effectLst/>
                <a:latin typeface="ff1"/>
              </a:rPr>
              <a:t> mass(greater than 10000).</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BB33989-313F-E6E9-217B-A1844265FDC3}"/>
              </a:ext>
            </a:extLst>
          </p:cNvPr>
          <p:cNvPicPr>
            <a:picLocks noChangeAspect="1"/>
          </p:cNvPicPr>
          <p:nvPr/>
        </p:nvPicPr>
        <p:blipFill>
          <a:blip r:embed="rId3"/>
          <a:stretch>
            <a:fillRect/>
          </a:stretch>
        </p:blipFill>
        <p:spPr>
          <a:xfrm>
            <a:off x="0" y="1624729"/>
            <a:ext cx="12192000" cy="239164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9" y="4667143"/>
            <a:ext cx="9138954" cy="1358430"/>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200" dirty="0">
                <a:solidFill>
                  <a:schemeClr val="accent3">
                    <a:lumMod val="25000"/>
                  </a:schemeClr>
                </a:solidFill>
                <a:latin typeface="Abadi" panose="020B0604020104020204" pitchFamily="34" charset="0"/>
              </a:rPr>
              <a:t>Low Earth Orbits-GTO; ISS; LEO; MEO; PO; VLEO </a:t>
            </a:r>
          </a:p>
          <a:p>
            <a:pPr>
              <a:lnSpc>
                <a:spcPct val="100000"/>
              </a:lnSpc>
              <a:spcBef>
                <a:spcPts val="1400"/>
              </a:spcBef>
            </a:pPr>
            <a:r>
              <a:rPr lang="en-US" sz="2200" dirty="0">
                <a:solidFill>
                  <a:schemeClr val="accent3">
                    <a:lumMod val="25000"/>
                  </a:schemeClr>
                </a:solidFill>
                <a:latin typeface="Abadi" panose="020B0604020104020204" pitchFamily="34" charset="0"/>
              </a:rPr>
              <a:t>High Earth Orbits- ES-L1; GEO; HEO;SSO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C3FD4A2C-E826-F1F4-7FE2-CB9ACC1EF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694" y="1362135"/>
            <a:ext cx="6365855" cy="297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6" name="Picture 2">
            <a:extLst>
              <a:ext uri="{FF2B5EF4-FFF2-40B4-BE49-F238E27FC236}">
                <a16:creationId xmlns:a16="http://schemas.microsoft.com/office/drawing/2014/main" id="{E2D4F525-83F3-F004-84D4-6D7E9452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7962"/>
            <a:ext cx="12192000" cy="273658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7CF30B2C-2151-642F-9F85-100395FF6FC9}"/>
              </a:ext>
            </a:extLst>
          </p:cNvPr>
          <p:cNvSpPr txBox="1">
            <a:spLocks/>
          </p:cNvSpPr>
          <p:nvPr/>
        </p:nvSpPr>
        <p:spPr>
          <a:xfrm>
            <a:off x="734029" y="4667143"/>
            <a:ext cx="10018434" cy="135843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200" dirty="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170" name="Picture 2">
            <a:extLst>
              <a:ext uri="{FF2B5EF4-FFF2-40B4-BE49-F238E27FC236}">
                <a16:creationId xmlns:a16="http://schemas.microsoft.com/office/drawing/2014/main" id="{AF8D7C9A-F331-EB3E-E356-B0D7810F6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6266"/>
            <a:ext cx="12192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E7800269-90C1-3583-58F4-45F4A0E0331C}"/>
              </a:ext>
            </a:extLst>
          </p:cNvPr>
          <p:cNvSpPr txBox="1">
            <a:spLocks/>
          </p:cNvSpPr>
          <p:nvPr/>
        </p:nvSpPr>
        <p:spPr>
          <a:xfrm>
            <a:off x="734029" y="4667143"/>
            <a:ext cx="10018434" cy="13584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1600" b="0" i="0" dirty="0">
                <a:solidFill>
                  <a:srgbClr val="292929"/>
                </a:solidFill>
                <a:effectLst/>
                <a:latin typeface="ff1"/>
              </a:rPr>
              <a:t>With heavy payloads the successful landing or positive landing rate are more for </a:t>
            </a:r>
            <a:r>
              <a:rPr lang="en-US" sz="1600" b="0" i="0" dirty="0" err="1">
                <a:solidFill>
                  <a:srgbClr val="292929"/>
                </a:solidFill>
                <a:effectLst/>
                <a:latin typeface="ff1"/>
              </a:rPr>
              <a:t>Polar,LEO</a:t>
            </a:r>
            <a:r>
              <a:rPr lang="en-US" sz="1600" b="0" i="0" dirty="0">
                <a:solidFill>
                  <a:srgbClr val="292929"/>
                </a:solidFill>
                <a:effectLst/>
                <a:latin typeface="ff1"/>
              </a:rPr>
              <a:t> and ISS. However for GTO we cannot distinguish this well as both positive landing rate and negative landing(unsuccessful mission) are both there here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6FA4B8BE-6CC7-D76F-8439-DB7F3D0C8470}"/>
              </a:ext>
            </a:extLst>
          </p:cNvPr>
          <p:cNvSpPr txBox="1">
            <a:spLocks/>
          </p:cNvSpPr>
          <p:nvPr/>
        </p:nvSpPr>
        <p:spPr>
          <a:xfrm>
            <a:off x="734029" y="4667143"/>
            <a:ext cx="10018434" cy="13584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200" dirty="0">
                <a:solidFill>
                  <a:schemeClr val="accent3">
                    <a:lumMod val="25000"/>
                  </a:schemeClr>
                </a:solidFill>
                <a:latin typeface="Abadi" panose="020B0604020104020204" pitchFamily="34" charset="0"/>
              </a:rPr>
              <a:t>you can observe that the success rate since 2013 kept increasing till 2020</a:t>
            </a:r>
          </a:p>
        </p:txBody>
      </p:sp>
      <p:pic>
        <p:nvPicPr>
          <p:cNvPr id="8194" name="Picture 2">
            <a:extLst>
              <a:ext uri="{FF2B5EF4-FFF2-40B4-BE49-F238E27FC236}">
                <a16:creationId xmlns:a16="http://schemas.microsoft.com/office/drawing/2014/main" id="{2F36DD1A-52FE-E3A8-35D0-C2AE3159F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989" y="1304925"/>
            <a:ext cx="5550606" cy="327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  </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  </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  </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 </a:t>
            </a:r>
          </a:p>
          <a:p>
            <a:pPr lvl="1">
              <a:lnSpc>
                <a:spcPct val="100000"/>
              </a:lnSpc>
              <a:spcBef>
                <a:spcPts val="1400"/>
              </a:spcBef>
            </a:pPr>
            <a:r>
              <a:rPr lang="en-US" sz="1800" dirty="0">
                <a:solidFill>
                  <a:schemeClr val="accent3">
                    <a:lumMod val="25000"/>
                  </a:schemeClr>
                </a:solidFill>
                <a:latin typeface="Abadi" panose="020B0604020104020204" pitchFamily="34" charset="0"/>
              </a:rPr>
              <a:t>None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F5D8A3A3-68C6-457C-0D91-04E57BEF4496}"/>
              </a:ext>
            </a:extLst>
          </p:cNvPr>
          <p:cNvPicPr>
            <a:picLocks noChangeAspect="1"/>
          </p:cNvPicPr>
          <p:nvPr/>
        </p:nvPicPr>
        <p:blipFill>
          <a:blip r:embed="rId3"/>
          <a:stretch>
            <a:fillRect/>
          </a:stretch>
        </p:blipFill>
        <p:spPr>
          <a:xfrm>
            <a:off x="415656" y="5190609"/>
            <a:ext cx="8023263" cy="6191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3FB170DC-B88F-00E4-2AF7-300F10555D68}"/>
              </a:ext>
            </a:extLst>
          </p:cNvPr>
          <p:cNvSpPr>
            <a:spLocks noGrp="1"/>
          </p:cNvSpPr>
          <p:nvPr>
            <p:ph idx="4294967295"/>
          </p:nvPr>
        </p:nvSpPr>
        <p:spPr>
          <a:xfrm>
            <a:off x="769938" y="1825625"/>
            <a:ext cx="97456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the string 'CCA'</a:t>
            </a:r>
            <a:r>
              <a:rPr lang="en-US" sz="1800" dirty="0">
                <a:solidFill>
                  <a:schemeClr val="accent3">
                    <a:lumMod val="25000"/>
                  </a:schemeClr>
                </a:solidFill>
                <a:latin typeface="Abadi" panose="020B0604020104020204" pitchFamily="34" charset="0"/>
              </a:rPr>
              <a:t>CCAFS LC-40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C04299C9-DBDB-8E17-D225-3BFD4F7F5F72}"/>
              </a:ext>
            </a:extLst>
          </p:cNvPr>
          <p:cNvPicPr>
            <a:picLocks noChangeAspect="1"/>
          </p:cNvPicPr>
          <p:nvPr/>
        </p:nvPicPr>
        <p:blipFill>
          <a:blip r:embed="rId3"/>
          <a:stretch>
            <a:fillRect/>
          </a:stretch>
        </p:blipFill>
        <p:spPr>
          <a:xfrm>
            <a:off x="485335" y="2305308"/>
            <a:ext cx="9745662" cy="2676982"/>
          </a:xfrm>
          <a:prstGeom prst="rect">
            <a:avLst/>
          </a:prstGeom>
        </p:spPr>
      </p:pic>
      <p:pic>
        <p:nvPicPr>
          <p:cNvPr id="9" name="Picture 8">
            <a:extLst>
              <a:ext uri="{FF2B5EF4-FFF2-40B4-BE49-F238E27FC236}">
                <a16:creationId xmlns:a16="http://schemas.microsoft.com/office/drawing/2014/main" id="{A47023E2-B4A5-26C9-60CD-11B94C29B76F}"/>
              </a:ext>
            </a:extLst>
          </p:cNvPr>
          <p:cNvPicPr>
            <a:picLocks noChangeAspect="1"/>
          </p:cNvPicPr>
          <p:nvPr/>
        </p:nvPicPr>
        <p:blipFill>
          <a:blip r:embed="rId4"/>
          <a:stretch>
            <a:fillRect/>
          </a:stretch>
        </p:blipFill>
        <p:spPr>
          <a:xfrm>
            <a:off x="370327" y="5407242"/>
            <a:ext cx="11715750" cy="8191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45596.0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A0765839-406A-E7C2-378D-E573F411B9C6}"/>
              </a:ext>
            </a:extLst>
          </p:cNvPr>
          <p:cNvPicPr>
            <a:picLocks noChangeAspect="1"/>
          </p:cNvPicPr>
          <p:nvPr/>
        </p:nvPicPr>
        <p:blipFill>
          <a:blip r:embed="rId3"/>
          <a:stretch>
            <a:fillRect/>
          </a:stretch>
        </p:blipFill>
        <p:spPr>
          <a:xfrm>
            <a:off x="213554" y="3838860"/>
            <a:ext cx="10858500" cy="27717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340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AVG(PAYLOAD_MASS__KG_) FROM SPACEXDATASET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v1.0%';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Dates of the first successful landing outcome on ground pad</a:t>
            </a:r>
          </a:p>
          <a:p>
            <a:pPr lvl="1">
              <a:lnSpc>
                <a:spcPct val="100000"/>
              </a:lnSpc>
              <a:spcBef>
                <a:spcPts val="1400"/>
              </a:spcBef>
            </a:pPr>
            <a:r>
              <a:rPr lang="en-US" sz="1800" dirty="0">
                <a:solidFill>
                  <a:schemeClr val="accent3">
                    <a:lumMod val="25000"/>
                  </a:schemeClr>
                </a:solidFill>
                <a:latin typeface="Abadi"/>
              </a:rPr>
              <a:t>01/08/2018</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514C63F7-C6E7-7F82-7CCF-F12E634AB3AE}"/>
              </a:ext>
            </a:extLst>
          </p:cNvPr>
          <p:cNvPicPr>
            <a:picLocks noChangeAspect="1"/>
          </p:cNvPicPr>
          <p:nvPr/>
        </p:nvPicPr>
        <p:blipFill>
          <a:blip r:embed="rId3"/>
          <a:stretch>
            <a:fillRect/>
          </a:stretch>
        </p:blipFill>
        <p:spPr>
          <a:xfrm>
            <a:off x="374723" y="3882068"/>
            <a:ext cx="11306175" cy="28575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2024"/>
            <a:ext cx="9745589" cy="544233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AD235605-01C5-3B66-83A6-6638AFB81600}"/>
              </a:ext>
            </a:extLst>
          </p:cNvPr>
          <p:cNvPicPr>
            <a:picLocks noChangeAspect="1"/>
          </p:cNvPicPr>
          <p:nvPr/>
        </p:nvPicPr>
        <p:blipFill>
          <a:blip r:embed="rId3"/>
          <a:stretch>
            <a:fillRect/>
          </a:stretch>
        </p:blipFill>
        <p:spPr>
          <a:xfrm>
            <a:off x="683560" y="1991977"/>
            <a:ext cx="10267205" cy="45575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7" name="TextBox 6">
            <a:extLst>
              <a:ext uri="{FF2B5EF4-FFF2-40B4-BE49-F238E27FC236}">
                <a16:creationId xmlns:a16="http://schemas.microsoft.com/office/drawing/2014/main" id="{17CB4925-DA5C-094F-0203-212E9DC3F6C8}"/>
              </a:ext>
            </a:extLst>
          </p:cNvPr>
          <p:cNvSpPr txBox="1"/>
          <p:nvPr/>
        </p:nvSpPr>
        <p:spPr>
          <a:xfrm>
            <a:off x="770011" y="1564395"/>
            <a:ext cx="9497709" cy="4247317"/>
          </a:xfrm>
          <a:prstGeom prst="rect">
            <a:avLst/>
          </a:prstGeom>
          <a:noFill/>
        </p:spPr>
        <p:txBody>
          <a:bodyPr wrap="square" rtlCol="0">
            <a:spAutoFit/>
          </a:bodyPr>
          <a:lstStyle/>
          <a:p>
            <a:pPr algn="l"/>
            <a:r>
              <a:rPr lang="en-IN" b="1" i="0" dirty="0">
                <a:solidFill>
                  <a:srgbClr val="292929"/>
                </a:solidFill>
                <a:effectLst/>
                <a:latin typeface="ff8"/>
              </a:rPr>
              <a:t>Summary of methodologies</a:t>
            </a:r>
            <a:endParaRPr lang="en-IN" b="0" i="0" dirty="0">
              <a:solidFill>
                <a:srgbClr val="000000"/>
              </a:solidFill>
              <a:effectLst/>
              <a:latin typeface="Source Sans Pro" panose="020B0503030403020204" pitchFamily="34" charset="0"/>
            </a:endParaRPr>
          </a:p>
          <a:p>
            <a:pPr marL="285750" indent="-285750" algn="l">
              <a:buFont typeface="Arial" panose="020B0604020202020204" pitchFamily="34" charset="0"/>
              <a:buChar char="•"/>
            </a:pPr>
            <a:r>
              <a:rPr lang="en-IN" b="0" i="0" dirty="0">
                <a:solidFill>
                  <a:srgbClr val="292929"/>
                </a:solidFill>
                <a:effectLst/>
                <a:latin typeface="ff1"/>
              </a:rPr>
              <a:t>Data Collection</a:t>
            </a:r>
          </a:p>
          <a:p>
            <a:pPr marL="285750" indent="-285750" algn="l">
              <a:buFont typeface="Arial" panose="020B0604020202020204" pitchFamily="34" charset="0"/>
              <a:buChar char="•"/>
            </a:pPr>
            <a:r>
              <a:rPr lang="en-IN" b="0" i="0" dirty="0">
                <a:solidFill>
                  <a:srgbClr val="292929"/>
                </a:solidFill>
                <a:effectLst/>
                <a:latin typeface="ff1"/>
              </a:rPr>
              <a:t>Data Wrangling</a:t>
            </a:r>
          </a:p>
          <a:p>
            <a:pPr marL="285750" indent="-285750" algn="l">
              <a:buFont typeface="Arial" panose="020B0604020202020204" pitchFamily="34" charset="0"/>
              <a:buChar char="•"/>
            </a:pPr>
            <a:r>
              <a:rPr lang="en-IN" b="0" i="0" dirty="0">
                <a:solidFill>
                  <a:srgbClr val="292929"/>
                </a:solidFill>
                <a:effectLst/>
                <a:latin typeface="ff1"/>
              </a:rPr>
              <a:t>EDA with data visualization</a:t>
            </a:r>
          </a:p>
          <a:p>
            <a:pPr marL="285750" indent="-285750" algn="l">
              <a:buFont typeface="Arial" panose="020B0604020202020204" pitchFamily="34" charset="0"/>
              <a:buChar char="•"/>
            </a:pPr>
            <a:r>
              <a:rPr lang="en-IN" b="0" i="0" dirty="0">
                <a:solidFill>
                  <a:srgbClr val="292929"/>
                </a:solidFill>
                <a:effectLst/>
                <a:latin typeface="ff1"/>
              </a:rPr>
              <a:t>EDA with SQL</a:t>
            </a:r>
          </a:p>
          <a:p>
            <a:pPr marL="285750" indent="-285750" algn="l">
              <a:buFont typeface="Arial" panose="020B0604020202020204" pitchFamily="34" charset="0"/>
              <a:buChar char="•"/>
            </a:pPr>
            <a:r>
              <a:rPr lang="en-IN" b="0" i="0" dirty="0">
                <a:solidFill>
                  <a:srgbClr val="292929"/>
                </a:solidFill>
                <a:effectLst/>
                <a:latin typeface="ff1"/>
              </a:rPr>
              <a:t>Build an interactive map with Folium</a:t>
            </a:r>
          </a:p>
          <a:p>
            <a:pPr marL="285750" indent="-285750" algn="l">
              <a:buFont typeface="Arial" panose="020B0604020202020204" pitchFamily="34" charset="0"/>
              <a:buChar char="•"/>
            </a:pPr>
            <a:r>
              <a:rPr lang="en-IN" b="0" i="0" dirty="0">
                <a:solidFill>
                  <a:srgbClr val="292929"/>
                </a:solidFill>
                <a:effectLst/>
                <a:latin typeface="ff1"/>
              </a:rPr>
              <a:t>Building a Dashboard with </a:t>
            </a:r>
            <a:r>
              <a:rPr lang="en-IN" b="0" i="0" dirty="0" err="1">
                <a:solidFill>
                  <a:srgbClr val="292929"/>
                </a:solidFill>
                <a:effectLst/>
                <a:latin typeface="ff1"/>
              </a:rPr>
              <a:t>Plotly</a:t>
            </a:r>
            <a:r>
              <a:rPr lang="en-IN" b="0" i="0" dirty="0">
                <a:solidFill>
                  <a:srgbClr val="292929"/>
                </a:solidFill>
                <a:effectLst/>
                <a:latin typeface="ff1"/>
              </a:rPr>
              <a:t> Dash</a:t>
            </a:r>
          </a:p>
          <a:p>
            <a:pPr marL="285750" indent="-285750" algn="l">
              <a:buFont typeface="Arial" panose="020B0604020202020204" pitchFamily="34" charset="0"/>
              <a:buChar char="•"/>
            </a:pPr>
            <a:r>
              <a:rPr lang="en-IN" b="0" i="0" dirty="0">
                <a:solidFill>
                  <a:srgbClr val="292929"/>
                </a:solidFill>
                <a:effectLst/>
                <a:latin typeface="ff1"/>
              </a:rPr>
              <a:t>Predictive Analysis</a:t>
            </a:r>
          </a:p>
          <a:p>
            <a:pPr marL="285750" indent="-285750" algn="l">
              <a:buFont typeface="Arial" panose="020B0604020202020204" pitchFamily="34" charset="0"/>
              <a:buChar char="•"/>
            </a:pPr>
            <a:endParaRPr lang="en-IN" b="0" i="0" dirty="0">
              <a:solidFill>
                <a:srgbClr val="000000"/>
              </a:solidFill>
              <a:effectLst/>
              <a:latin typeface="Source Sans Pro" panose="020B0503030403020204" pitchFamily="34" charset="0"/>
            </a:endParaRPr>
          </a:p>
          <a:p>
            <a:pPr algn="l"/>
            <a:r>
              <a:rPr lang="en-IN" b="1" i="0" dirty="0">
                <a:solidFill>
                  <a:srgbClr val="292929"/>
                </a:solidFill>
                <a:effectLst/>
                <a:latin typeface="ff8"/>
              </a:rPr>
              <a:t>Summary of all results</a:t>
            </a:r>
            <a:endParaRPr lang="en-IN" b="0" i="0" dirty="0">
              <a:solidFill>
                <a:srgbClr val="000000"/>
              </a:solidFill>
              <a:effectLst/>
              <a:latin typeface="Source Sans Pro" panose="020B0503030403020204" pitchFamily="34" charset="0"/>
            </a:endParaRPr>
          </a:p>
          <a:p>
            <a:pPr marL="285750" indent="-285750" algn="l">
              <a:buFont typeface="Arial" panose="020B0604020202020204" pitchFamily="34" charset="0"/>
              <a:buChar char="•"/>
            </a:pPr>
            <a:r>
              <a:rPr lang="en-IN" b="0" i="0" dirty="0">
                <a:solidFill>
                  <a:srgbClr val="292929"/>
                </a:solidFill>
                <a:effectLst/>
                <a:latin typeface="ff1"/>
              </a:rPr>
              <a:t>Exploratory data analysis results</a:t>
            </a:r>
          </a:p>
          <a:p>
            <a:pPr marL="285750" indent="-285750" algn="l">
              <a:buFont typeface="Arial" panose="020B0604020202020204" pitchFamily="34" charset="0"/>
              <a:buChar char="•"/>
            </a:pPr>
            <a:r>
              <a:rPr lang="en-IN" b="0" i="0" dirty="0">
                <a:solidFill>
                  <a:srgbClr val="292929"/>
                </a:solidFill>
                <a:effectLst/>
                <a:latin typeface="ff1"/>
              </a:rPr>
              <a:t>Interactive analysis.</a:t>
            </a:r>
          </a:p>
          <a:p>
            <a:pPr marL="285750" indent="-285750" algn="l">
              <a:buFont typeface="Arial" panose="020B0604020202020204" pitchFamily="34" charset="0"/>
              <a:buChar char="•"/>
            </a:pPr>
            <a:r>
              <a:rPr lang="en-IN" b="0" i="0" dirty="0">
                <a:solidFill>
                  <a:srgbClr val="292929"/>
                </a:solidFill>
                <a:effectLst/>
                <a:latin typeface="ff1"/>
              </a:rPr>
              <a:t>Predictive analysis results</a:t>
            </a:r>
            <a:endParaRPr lang="en-IN" b="0" i="0" dirty="0">
              <a:solidFill>
                <a:srgbClr val="000000"/>
              </a:solidFill>
              <a:effectLst/>
              <a:latin typeface="Source Sans Pro" panose="020B0503030403020204" pitchFamily="34" charset="0"/>
            </a:endParaRPr>
          </a:p>
          <a:p>
            <a:br>
              <a:rPr lang="en-IN" dirty="0"/>
            </a:br>
            <a:endParaRPr lang="en-IN"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65FAC08-5C0C-56E0-5B15-547D664FEBC5}"/>
              </a:ext>
            </a:extLst>
          </p:cNvPr>
          <p:cNvPicPr>
            <a:picLocks noChangeAspect="1"/>
          </p:cNvPicPr>
          <p:nvPr/>
        </p:nvPicPr>
        <p:blipFill>
          <a:blip r:embed="rId3"/>
          <a:stretch>
            <a:fillRect/>
          </a:stretch>
        </p:blipFill>
        <p:spPr>
          <a:xfrm>
            <a:off x="878881" y="2324960"/>
            <a:ext cx="6181725" cy="2009775"/>
          </a:xfrm>
          <a:prstGeom prst="rect">
            <a:avLst/>
          </a:prstGeom>
        </p:spPr>
      </p:pic>
      <p:pic>
        <p:nvPicPr>
          <p:cNvPr id="8" name="Picture 7">
            <a:extLst>
              <a:ext uri="{FF2B5EF4-FFF2-40B4-BE49-F238E27FC236}">
                <a16:creationId xmlns:a16="http://schemas.microsoft.com/office/drawing/2014/main" id="{ED2CF692-8AF9-B867-5C69-42B1CA809684}"/>
              </a:ext>
            </a:extLst>
          </p:cNvPr>
          <p:cNvPicPr>
            <a:picLocks noChangeAspect="1"/>
          </p:cNvPicPr>
          <p:nvPr/>
        </p:nvPicPr>
        <p:blipFill>
          <a:blip r:embed="rId4"/>
          <a:stretch>
            <a:fillRect/>
          </a:stretch>
        </p:blipFill>
        <p:spPr>
          <a:xfrm>
            <a:off x="110169" y="5287647"/>
            <a:ext cx="12192000" cy="98879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79B8602B-D751-9262-CC4E-5DF579A8F52D}"/>
              </a:ext>
            </a:extLst>
          </p:cNvPr>
          <p:cNvPicPr>
            <a:picLocks noChangeAspect="1"/>
          </p:cNvPicPr>
          <p:nvPr/>
        </p:nvPicPr>
        <p:blipFill>
          <a:blip r:embed="rId3"/>
          <a:stretch>
            <a:fillRect/>
          </a:stretch>
        </p:blipFill>
        <p:spPr>
          <a:xfrm>
            <a:off x="1071964" y="2286059"/>
            <a:ext cx="3390297" cy="2638425"/>
          </a:xfrm>
          <a:prstGeom prst="rect">
            <a:avLst/>
          </a:prstGeom>
        </p:spPr>
      </p:pic>
      <p:pic>
        <p:nvPicPr>
          <p:cNvPr id="9" name="Picture 8">
            <a:extLst>
              <a:ext uri="{FF2B5EF4-FFF2-40B4-BE49-F238E27FC236}">
                <a16:creationId xmlns:a16="http://schemas.microsoft.com/office/drawing/2014/main" id="{F8910931-EFCB-AFE9-05A3-E03E3B833043}"/>
              </a:ext>
            </a:extLst>
          </p:cNvPr>
          <p:cNvPicPr>
            <a:picLocks noChangeAspect="1"/>
          </p:cNvPicPr>
          <p:nvPr/>
        </p:nvPicPr>
        <p:blipFill>
          <a:blip r:embed="rId4"/>
          <a:stretch>
            <a:fillRect/>
          </a:stretch>
        </p:blipFill>
        <p:spPr>
          <a:xfrm>
            <a:off x="0" y="5451024"/>
            <a:ext cx="12192000" cy="86832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23C52C8-1BDF-EF7E-6B51-188ADFCFEC9B}"/>
              </a:ext>
            </a:extLst>
          </p:cNvPr>
          <p:cNvPicPr>
            <a:picLocks noChangeAspect="1"/>
          </p:cNvPicPr>
          <p:nvPr/>
        </p:nvPicPr>
        <p:blipFill>
          <a:blip r:embed="rId3"/>
          <a:stretch>
            <a:fillRect/>
          </a:stretch>
        </p:blipFill>
        <p:spPr>
          <a:xfrm>
            <a:off x="1227211" y="2461260"/>
            <a:ext cx="4800600" cy="1095375"/>
          </a:xfrm>
          <a:prstGeom prst="rect">
            <a:avLst/>
          </a:prstGeom>
        </p:spPr>
      </p:pic>
      <p:pic>
        <p:nvPicPr>
          <p:cNvPr id="8" name="Picture 7">
            <a:extLst>
              <a:ext uri="{FF2B5EF4-FFF2-40B4-BE49-F238E27FC236}">
                <a16:creationId xmlns:a16="http://schemas.microsoft.com/office/drawing/2014/main" id="{170C6F92-3E52-0DBF-A00B-6BC428C7D046}"/>
              </a:ext>
            </a:extLst>
          </p:cNvPr>
          <p:cNvPicPr>
            <a:picLocks noChangeAspect="1"/>
          </p:cNvPicPr>
          <p:nvPr/>
        </p:nvPicPr>
        <p:blipFill>
          <a:blip r:embed="rId4"/>
          <a:stretch>
            <a:fillRect/>
          </a:stretch>
        </p:blipFill>
        <p:spPr>
          <a:xfrm>
            <a:off x="0" y="4578816"/>
            <a:ext cx="12192000" cy="9172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8" y="1486168"/>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sqlSELECT</a:t>
            </a:r>
            <a:r>
              <a:rPr lang="en-US" sz="1600" dirty="0">
                <a:solidFill>
                  <a:schemeClr val="accent3">
                    <a:lumMod val="25000"/>
                  </a:schemeClr>
                </a:solidFill>
                <a:latin typeface="Abadi" panose="020B0604020104020204" pitchFamily="34" charset="0"/>
              </a:rPr>
              <a:t> LANDING__OUTCOME, COUNT(LANDING__OUTCOME) AS TOTAL_NUMBER FROM SPACEXDATASETWHERE DATE BETWEEN '2010-06-04' AND '2017-03-20' GROUP BY LANDING__OUTCOMEORDER BY </a:t>
            </a:r>
            <a:r>
              <a:rPr lang="en-US" sz="1600" dirty="0" err="1">
                <a:solidFill>
                  <a:schemeClr val="accent3">
                    <a:lumMod val="25000"/>
                  </a:schemeClr>
                </a:solidFill>
                <a:latin typeface="Abadi" panose="020B0604020104020204" pitchFamily="34" charset="0"/>
              </a:rPr>
              <a:t>TOTAL_NUMBERDESCRank</a:t>
            </a:r>
            <a:r>
              <a:rPr lang="en-US" sz="1600" dirty="0">
                <a:solidFill>
                  <a:schemeClr val="accent3">
                    <a:lumMod val="25000"/>
                  </a:schemeClr>
                </a:solidFill>
                <a:latin typeface="Abadi" panose="020B0604020104020204" pitchFamily="34" charset="0"/>
              </a:rPr>
              <a:t> Landing Outcomes Between 2010-06-04 and 2017-03-20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DEDE6FD-256F-8C9C-7668-9BC948A92E13}"/>
              </a:ext>
            </a:extLst>
          </p:cNvPr>
          <p:cNvPicPr>
            <a:picLocks noChangeAspect="1"/>
          </p:cNvPicPr>
          <p:nvPr/>
        </p:nvPicPr>
        <p:blipFill>
          <a:blip r:embed="rId3"/>
          <a:stretch>
            <a:fillRect/>
          </a:stretch>
        </p:blipFill>
        <p:spPr>
          <a:xfrm>
            <a:off x="3449586" y="2282557"/>
            <a:ext cx="3857625" cy="30861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Sites</a:t>
            </a:r>
          </a:p>
        </p:txBody>
      </p:sp>
      <p:pic>
        <p:nvPicPr>
          <p:cNvPr id="6" name="Picture 5">
            <a:extLst>
              <a:ext uri="{FF2B5EF4-FFF2-40B4-BE49-F238E27FC236}">
                <a16:creationId xmlns:a16="http://schemas.microsoft.com/office/drawing/2014/main" id="{9D561C51-F82B-10F7-B61D-F5FCD19DD6CE}"/>
              </a:ext>
            </a:extLst>
          </p:cNvPr>
          <p:cNvPicPr>
            <a:picLocks noChangeAspect="1"/>
          </p:cNvPicPr>
          <p:nvPr/>
        </p:nvPicPr>
        <p:blipFill>
          <a:blip r:embed="rId3"/>
          <a:stretch>
            <a:fillRect/>
          </a:stretch>
        </p:blipFill>
        <p:spPr>
          <a:xfrm>
            <a:off x="500348" y="1550124"/>
            <a:ext cx="10281921" cy="53078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Stage 1 Landing success</a:t>
            </a:r>
          </a:p>
        </p:txBody>
      </p:sp>
      <p:pic>
        <p:nvPicPr>
          <p:cNvPr id="4" name="Picture 3">
            <a:extLst>
              <a:ext uri="{FF2B5EF4-FFF2-40B4-BE49-F238E27FC236}">
                <a16:creationId xmlns:a16="http://schemas.microsoft.com/office/drawing/2014/main" id="{F4557DD8-814A-A8CD-3166-5FD3783BF9F1}"/>
              </a:ext>
            </a:extLst>
          </p:cNvPr>
          <p:cNvPicPr>
            <a:picLocks noChangeAspect="1"/>
          </p:cNvPicPr>
          <p:nvPr/>
        </p:nvPicPr>
        <p:blipFill>
          <a:blip r:embed="rId3"/>
          <a:stretch>
            <a:fillRect/>
          </a:stretch>
        </p:blipFill>
        <p:spPr>
          <a:xfrm>
            <a:off x="1046603" y="1726417"/>
            <a:ext cx="9658120" cy="461627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179098"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KSC LC-39A has good logistics aspects, being near railroad and road</a:t>
            </a:r>
          </a:p>
          <a:p>
            <a:pPr>
              <a:lnSpc>
                <a:spcPct val="100000"/>
              </a:lnSpc>
              <a:spcBef>
                <a:spcPts val="1400"/>
              </a:spcBef>
            </a:pPr>
            <a:r>
              <a:rPr lang="en-US" sz="2200" dirty="0">
                <a:solidFill>
                  <a:schemeClr val="accent3">
                    <a:lumMod val="25000"/>
                  </a:schemeClr>
                </a:solidFill>
                <a:latin typeface="Abadi"/>
              </a:rPr>
              <a:t>Also it is far from inhabited areas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Logistics</a:t>
            </a:r>
          </a:p>
        </p:txBody>
      </p:sp>
      <p:pic>
        <p:nvPicPr>
          <p:cNvPr id="4" name="Picture 3">
            <a:extLst>
              <a:ext uri="{FF2B5EF4-FFF2-40B4-BE49-F238E27FC236}">
                <a16:creationId xmlns:a16="http://schemas.microsoft.com/office/drawing/2014/main" id="{700C794C-E795-F996-DD80-AC49F350FB5F}"/>
              </a:ext>
            </a:extLst>
          </p:cNvPr>
          <p:cNvPicPr>
            <a:picLocks noChangeAspect="1"/>
          </p:cNvPicPr>
          <p:nvPr/>
        </p:nvPicPr>
        <p:blipFill>
          <a:blip r:embed="rId3"/>
          <a:stretch>
            <a:fillRect/>
          </a:stretch>
        </p:blipFill>
        <p:spPr>
          <a:xfrm>
            <a:off x="6395292" y="1488195"/>
            <a:ext cx="3962400" cy="51816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4520" y="1825625"/>
            <a:ext cx="441776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Kennedy Space Center (KSCLC-39A) hast the most successful stage-1 landings</a:t>
            </a:r>
          </a:p>
          <a:p>
            <a:pPr>
              <a:lnSpc>
                <a:spcPct val="100000"/>
              </a:lnSpc>
              <a:spcBef>
                <a:spcPts val="1400"/>
              </a:spcBef>
            </a:pPr>
            <a:r>
              <a:rPr lang="en-US" sz="2200" dirty="0">
                <a:solidFill>
                  <a:schemeClr val="accent3">
                    <a:lumMod val="25000"/>
                  </a:schemeClr>
                </a:solidFill>
                <a:latin typeface="Abadi" panose="020B0604020104020204" pitchFamily="34" charset="0"/>
              </a:rPr>
              <a:t>Vandenberg Air Force Base(VAFB SLC-4E) has the least number of successful stage-1landings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Success for all sites</a:t>
            </a:r>
          </a:p>
        </p:txBody>
      </p:sp>
      <p:pic>
        <p:nvPicPr>
          <p:cNvPr id="7" name="Picture 6">
            <a:extLst>
              <a:ext uri="{FF2B5EF4-FFF2-40B4-BE49-F238E27FC236}">
                <a16:creationId xmlns:a16="http://schemas.microsoft.com/office/drawing/2014/main" id="{DC3892B1-D4EA-E6B6-012A-FE71A427C573}"/>
              </a:ext>
            </a:extLst>
          </p:cNvPr>
          <p:cNvPicPr>
            <a:picLocks noChangeAspect="1"/>
          </p:cNvPicPr>
          <p:nvPr/>
        </p:nvPicPr>
        <p:blipFill>
          <a:blip r:embed="rId3"/>
          <a:stretch>
            <a:fillRect/>
          </a:stretch>
        </p:blipFill>
        <p:spPr>
          <a:xfrm>
            <a:off x="0" y="1519238"/>
            <a:ext cx="7258050" cy="46577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900033"/>
            <a:ext cx="10003086" cy="379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analysis we will focus on the study of the first stage of the SpaceX Falcon9 Rocket in order to obtain conclusions that allow us to make cost projections as well as obtain insight on the implications in the area beyond the economic ones.</a:t>
            </a:r>
          </a:p>
          <a:p>
            <a:pPr>
              <a:spcBef>
                <a:spcPts val="1400"/>
              </a:spcBef>
            </a:pPr>
            <a:r>
              <a:rPr lang="en-US" sz="2200" dirty="0">
                <a:solidFill>
                  <a:schemeClr val="accent3">
                    <a:lumMod val="25000"/>
                  </a:schemeClr>
                </a:solidFill>
                <a:latin typeface="Abadi" panose="020B0604020104020204" pitchFamily="34" charset="0"/>
              </a:rPr>
              <a:t>We will work on finding the following solutions:</a:t>
            </a:r>
          </a:p>
          <a:p>
            <a:pPr lvl="1">
              <a:spcBef>
                <a:spcPts val="1400"/>
              </a:spcBef>
            </a:pPr>
            <a:r>
              <a:rPr lang="en-US" sz="1800" dirty="0">
                <a:solidFill>
                  <a:schemeClr val="accent3">
                    <a:lumMod val="25000"/>
                  </a:schemeClr>
                </a:solidFill>
                <a:latin typeface="Abadi" panose="020B0604020104020204" pitchFamily="34" charset="0"/>
              </a:rPr>
              <a:t>How to predict if the rocket will land successfully.</a:t>
            </a:r>
          </a:p>
          <a:p>
            <a:pPr lvl="1">
              <a:spcBef>
                <a:spcPts val="1400"/>
              </a:spcBef>
            </a:pPr>
            <a:r>
              <a:rPr lang="en-US" sz="1800" dirty="0">
                <a:solidFill>
                  <a:schemeClr val="accent3">
                    <a:lumMod val="25000"/>
                  </a:schemeClr>
                </a:solidFill>
                <a:latin typeface="Abadi" panose="020B0604020104020204" pitchFamily="34" charset="0"/>
              </a:rPr>
              <a:t>What parameters can determine the success rate of a landing successful.</a:t>
            </a:r>
          </a:p>
          <a:p>
            <a:pPr lvl="1">
              <a:spcBef>
                <a:spcPts val="1400"/>
              </a:spcBef>
            </a:pPr>
            <a:r>
              <a:rPr lang="en-US" sz="1800" dirty="0">
                <a:solidFill>
                  <a:schemeClr val="accent3">
                    <a:lumMod val="25000"/>
                  </a:schemeClr>
                </a:solidFill>
                <a:latin typeface="Abadi" panose="020B0604020104020204" pitchFamily="34" charset="0"/>
              </a:rPr>
              <a:t>Project and determine the costs of future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Payload vs launch outcome</a:t>
            </a:r>
          </a:p>
        </p:txBody>
      </p:sp>
      <p:pic>
        <p:nvPicPr>
          <p:cNvPr id="4" name="Picture 3">
            <a:extLst>
              <a:ext uri="{FF2B5EF4-FFF2-40B4-BE49-F238E27FC236}">
                <a16:creationId xmlns:a16="http://schemas.microsoft.com/office/drawing/2014/main" id="{C2C8CC73-A597-420F-99FD-481FA3FEF93E}"/>
              </a:ext>
            </a:extLst>
          </p:cNvPr>
          <p:cNvPicPr>
            <a:picLocks noChangeAspect="1"/>
          </p:cNvPicPr>
          <p:nvPr/>
        </p:nvPicPr>
        <p:blipFill>
          <a:blip r:embed="rId3"/>
          <a:stretch>
            <a:fillRect/>
          </a:stretch>
        </p:blipFill>
        <p:spPr>
          <a:xfrm>
            <a:off x="459839" y="1578192"/>
            <a:ext cx="7372350" cy="4648200"/>
          </a:xfrm>
          <a:prstGeom prst="rect">
            <a:avLst/>
          </a:prstGeom>
        </p:spPr>
      </p:pic>
      <p:sp>
        <p:nvSpPr>
          <p:cNvPr id="6" name="Content Placeholder 4">
            <a:extLst>
              <a:ext uri="{FF2B5EF4-FFF2-40B4-BE49-F238E27FC236}">
                <a16:creationId xmlns:a16="http://schemas.microsoft.com/office/drawing/2014/main" id="{6D6DCDA1-7E5F-E77F-FAA2-CA0DC10ADBA4}"/>
              </a:ext>
            </a:extLst>
          </p:cNvPr>
          <p:cNvSpPr txBox="1">
            <a:spLocks/>
          </p:cNvSpPr>
          <p:nvPr/>
        </p:nvSpPr>
        <p:spPr>
          <a:xfrm>
            <a:off x="8086380" y="1825625"/>
            <a:ext cx="3855903"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under 6,000kgand FT boosters are the most successful combination.</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7" name="Picture 6">
            <a:extLst>
              <a:ext uri="{FF2B5EF4-FFF2-40B4-BE49-F238E27FC236}">
                <a16:creationId xmlns:a16="http://schemas.microsoft.com/office/drawing/2014/main" id="{EE9AECCC-50E3-F9A3-B5E1-19B65C4667CD}"/>
              </a:ext>
            </a:extLst>
          </p:cNvPr>
          <p:cNvPicPr>
            <a:picLocks noChangeAspect="1"/>
          </p:cNvPicPr>
          <p:nvPr/>
        </p:nvPicPr>
        <p:blipFill>
          <a:blip r:embed="rId3"/>
          <a:stretch>
            <a:fillRect/>
          </a:stretch>
        </p:blipFill>
        <p:spPr>
          <a:xfrm>
            <a:off x="0" y="1367010"/>
            <a:ext cx="7738031" cy="4952340"/>
          </a:xfrm>
          <a:prstGeom prst="rect">
            <a:avLst/>
          </a:prstGeom>
        </p:spPr>
      </p:pic>
      <p:sp>
        <p:nvSpPr>
          <p:cNvPr id="8" name="Content Placeholder 4">
            <a:extLst>
              <a:ext uri="{FF2B5EF4-FFF2-40B4-BE49-F238E27FC236}">
                <a16:creationId xmlns:a16="http://schemas.microsoft.com/office/drawing/2014/main" id="{A237CE27-231F-84A5-10E9-D4EB26F80300}"/>
              </a:ext>
            </a:extLst>
          </p:cNvPr>
          <p:cNvSpPr txBox="1">
            <a:spLocks/>
          </p:cNvSpPr>
          <p:nvPr/>
        </p:nvSpPr>
        <p:spPr>
          <a:xfrm>
            <a:off x="8086380" y="1825625"/>
            <a:ext cx="3855903"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There’s not enough data to estimate risk of launches over7,000kg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984694" y="1523205"/>
            <a:ext cx="4873127" cy="410641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tested and their accuracies are plotted beside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model with the </a:t>
            </a:r>
            <a:r>
              <a:rPr lang="en-US" sz="2200" dirty="0" err="1">
                <a:solidFill>
                  <a:schemeClr val="accent3">
                    <a:lumMod val="25000"/>
                  </a:schemeClr>
                </a:solidFill>
                <a:latin typeface="Abadi" panose="020B0604020104020204" pitchFamily="34" charset="0"/>
              </a:rPr>
              <a:t>highestclassification</a:t>
            </a:r>
            <a:r>
              <a:rPr lang="en-US" sz="2200" dirty="0">
                <a:solidFill>
                  <a:schemeClr val="accent3">
                    <a:lumMod val="25000"/>
                  </a:schemeClr>
                </a:solidFill>
                <a:latin typeface="Abadi" panose="020B0604020104020204" pitchFamily="34" charset="0"/>
              </a:rPr>
              <a:t> accuracy is Decision </a:t>
            </a:r>
            <a:r>
              <a:rPr lang="en-US" sz="2200" dirty="0" err="1">
                <a:solidFill>
                  <a:schemeClr val="accent3">
                    <a:lumMod val="25000"/>
                  </a:schemeClr>
                </a:solidFill>
                <a:latin typeface="Abadi" panose="020B0604020104020204" pitchFamily="34" charset="0"/>
              </a:rPr>
              <a:t>TreeClassifier</a:t>
            </a:r>
            <a:r>
              <a:rPr lang="en-US" sz="2200" dirty="0">
                <a:solidFill>
                  <a:schemeClr val="accent3">
                    <a:lumMod val="25000"/>
                  </a:schemeClr>
                </a:solidFill>
                <a:latin typeface="Abadi" panose="020B0604020104020204" pitchFamily="34" charset="0"/>
              </a:rPr>
              <a:t>, which has accuracies </a:t>
            </a:r>
            <a:r>
              <a:rPr lang="en-US" sz="2200" dirty="0" err="1">
                <a:solidFill>
                  <a:schemeClr val="accent3">
                    <a:lumMod val="25000"/>
                  </a:schemeClr>
                </a:solidFill>
                <a:latin typeface="Abadi" panose="020B0604020104020204" pitchFamily="34" charset="0"/>
              </a:rPr>
              <a:t>overthan</a:t>
            </a:r>
            <a:r>
              <a:rPr lang="en-US" sz="2200" dirty="0">
                <a:solidFill>
                  <a:schemeClr val="accent3">
                    <a:lumMod val="25000"/>
                  </a:schemeClr>
                </a:solidFill>
                <a:latin typeface="Abadi" panose="020B0604020104020204" pitchFamily="34" charset="0"/>
              </a:rPr>
              <a:t>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F10C664-44F7-8201-B3F0-70A39ED3A5C1}"/>
              </a:ext>
            </a:extLst>
          </p:cNvPr>
          <p:cNvPicPr>
            <a:picLocks noChangeAspect="1"/>
          </p:cNvPicPr>
          <p:nvPr/>
        </p:nvPicPr>
        <p:blipFill>
          <a:blip r:embed="rId3"/>
          <a:stretch>
            <a:fillRect/>
          </a:stretch>
        </p:blipFill>
        <p:spPr>
          <a:xfrm>
            <a:off x="1686211" y="2000593"/>
            <a:ext cx="5095875" cy="36290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2725" y="1650842"/>
            <a:ext cx="3923175" cy="24474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Decision Tree Classifier proves its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266D01F-02AA-4237-B475-7A67B8F14CB1}"/>
              </a:ext>
            </a:extLst>
          </p:cNvPr>
          <p:cNvPicPr>
            <a:picLocks noChangeAspect="1"/>
          </p:cNvPicPr>
          <p:nvPr/>
        </p:nvPicPr>
        <p:blipFill>
          <a:blip r:embed="rId3"/>
          <a:stretch>
            <a:fillRect/>
          </a:stretch>
        </p:blipFill>
        <p:spPr>
          <a:xfrm>
            <a:off x="6386684" y="1495425"/>
            <a:ext cx="5191125" cy="3867150"/>
          </a:xfrm>
          <a:prstGeom prst="rect">
            <a:avLst/>
          </a:prstGeom>
        </p:spPr>
      </p:pic>
      <p:graphicFrame>
        <p:nvGraphicFramePr>
          <p:cNvPr id="6" name="Table 6">
            <a:extLst>
              <a:ext uri="{FF2B5EF4-FFF2-40B4-BE49-F238E27FC236}">
                <a16:creationId xmlns:a16="http://schemas.microsoft.com/office/drawing/2014/main" id="{352A82B2-4C23-FFA6-4AF9-CAAA142F4233}"/>
              </a:ext>
            </a:extLst>
          </p:cNvPr>
          <p:cNvGraphicFramePr>
            <a:graphicFrameLocks noGrp="1"/>
          </p:cNvGraphicFramePr>
          <p:nvPr>
            <p:extLst>
              <p:ext uri="{D42A27DB-BD31-4B8C-83A1-F6EECF244321}">
                <p14:modId xmlns:p14="http://schemas.microsoft.com/office/powerpoint/2010/main" val="2104625774"/>
              </p:ext>
            </p:extLst>
          </p:nvPr>
        </p:nvGraphicFramePr>
        <p:xfrm>
          <a:off x="484740" y="4013715"/>
          <a:ext cx="5783856" cy="1483360"/>
        </p:xfrm>
        <a:graphic>
          <a:graphicData uri="http://schemas.openxmlformats.org/drawingml/2006/table">
            <a:tbl>
              <a:tblPr firstRow="1" bandRow="1">
                <a:tableStyleId>{5C22544A-7EE6-4342-B048-85BDC9FD1C3A}</a:tableStyleId>
              </a:tblPr>
              <a:tblGrid>
                <a:gridCol w="2891928">
                  <a:extLst>
                    <a:ext uri="{9D8B030D-6E8A-4147-A177-3AD203B41FA5}">
                      <a16:colId xmlns:a16="http://schemas.microsoft.com/office/drawing/2014/main" val="491027539"/>
                    </a:ext>
                  </a:extLst>
                </a:gridCol>
                <a:gridCol w="2891928">
                  <a:extLst>
                    <a:ext uri="{9D8B030D-6E8A-4147-A177-3AD203B41FA5}">
                      <a16:colId xmlns:a16="http://schemas.microsoft.com/office/drawing/2014/main" val="3854953700"/>
                    </a:ext>
                  </a:extLst>
                </a:gridCol>
              </a:tblGrid>
              <a:tr h="370840">
                <a:tc>
                  <a:txBody>
                    <a:bodyPr/>
                    <a:lstStyle/>
                    <a:p>
                      <a:r>
                        <a:rPr lang="en-IN" dirty="0"/>
                        <a:t>True Positives</a:t>
                      </a:r>
                    </a:p>
                  </a:txBody>
                  <a:tcPr/>
                </a:tc>
                <a:tc>
                  <a:txBody>
                    <a:bodyPr/>
                    <a:lstStyle/>
                    <a:p>
                      <a:r>
                        <a:rPr lang="en-IN" dirty="0"/>
                        <a:t>12</a:t>
                      </a:r>
                    </a:p>
                  </a:txBody>
                  <a:tcPr/>
                </a:tc>
                <a:extLst>
                  <a:ext uri="{0D108BD9-81ED-4DB2-BD59-A6C34878D82A}">
                    <a16:rowId xmlns:a16="http://schemas.microsoft.com/office/drawing/2014/main" val="2433356665"/>
                  </a:ext>
                </a:extLst>
              </a:tr>
              <a:tr h="370840">
                <a:tc>
                  <a:txBody>
                    <a:bodyPr/>
                    <a:lstStyle/>
                    <a:p>
                      <a:r>
                        <a:rPr lang="en-IN" dirty="0"/>
                        <a:t>True Negatives</a:t>
                      </a:r>
                    </a:p>
                  </a:txBody>
                  <a:tcPr/>
                </a:tc>
                <a:tc>
                  <a:txBody>
                    <a:bodyPr/>
                    <a:lstStyle/>
                    <a:p>
                      <a:r>
                        <a:rPr lang="en-IN" dirty="0"/>
                        <a:t>5</a:t>
                      </a:r>
                    </a:p>
                  </a:txBody>
                  <a:tcPr/>
                </a:tc>
                <a:extLst>
                  <a:ext uri="{0D108BD9-81ED-4DB2-BD59-A6C34878D82A}">
                    <a16:rowId xmlns:a16="http://schemas.microsoft.com/office/drawing/2014/main" val="3660190384"/>
                  </a:ext>
                </a:extLst>
              </a:tr>
              <a:tr h="370840">
                <a:tc>
                  <a:txBody>
                    <a:bodyPr/>
                    <a:lstStyle/>
                    <a:p>
                      <a:r>
                        <a:rPr lang="en-IN" dirty="0"/>
                        <a:t>False Positives</a:t>
                      </a:r>
                    </a:p>
                  </a:txBody>
                  <a:tcPr/>
                </a:tc>
                <a:tc>
                  <a:txBody>
                    <a:bodyPr/>
                    <a:lstStyle/>
                    <a:p>
                      <a:r>
                        <a:rPr lang="en-IN" dirty="0"/>
                        <a:t>1</a:t>
                      </a:r>
                    </a:p>
                  </a:txBody>
                  <a:tcPr/>
                </a:tc>
                <a:extLst>
                  <a:ext uri="{0D108BD9-81ED-4DB2-BD59-A6C34878D82A}">
                    <a16:rowId xmlns:a16="http://schemas.microsoft.com/office/drawing/2014/main" val="3681336732"/>
                  </a:ext>
                </a:extLst>
              </a:tr>
              <a:tr h="370840">
                <a:tc>
                  <a:txBody>
                    <a:bodyPr/>
                    <a:lstStyle/>
                    <a:p>
                      <a:r>
                        <a:rPr lang="en-IN" dirty="0"/>
                        <a:t>False Negatives</a:t>
                      </a:r>
                    </a:p>
                  </a:txBody>
                  <a:tcPr/>
                </a:tc>
                <a:tc>
                  <a:txBody>
                    <a:bodyPr/>
                    <a:lstStyle/>
                    <a:p>
                      <a:r>
                        <a:rPr lang="en-IN" dirty="0"/>
                        <a:t>0</a:t>
                      </a:r>
                    </a:p>
                  </a:txBody>
                  <a:tcPr/>
                </a:tc>
                <a:extLst>
                  <a:ext uri="{0D108BD9-81ED-4DB2-BD59-A6C34878D82A}">
                    <a16:rowId xmlns:a16="http://schemas.microsoft.com/office/drawing/2014/main" val="3167737900"/>
                  </a:ext>
                </a:extLst>
              </a:tr>
            </a:tbl>
          </a:graphicData>
        </a:graphic>
      </p:graphicFrame>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068052"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launch site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less risky</a:t>
            </a:r>
          </a:p>
          <a:p>
            <a:pPr>
              <a:lnSpc>
                <a:spcPct val="100000"/>
              </a:lnSpc>
              <a:spcBef>
                <a:spcPts val="1400"/>
              </a:spcBef>
            </a:pPr>
            <a:r>
              <a:rPr lang="en-US" sz="2200" dirty="0">
                <a:solidFill>
                  <a:schemeClr val="accent3">
                    <a:lumMod val="25000"/>
                  </a:schemeClr>
                </a:solidFill>
                <a:latin typeface="Abadi" panose="020B0604020104020204" pitchFamily="34" charset="0"/>
              </a:rPr>
              <a:t>Although most of mission outcomes are successful, successful landing outcomes seem to improve over time, according the evolution of processes and rockets</a:t>
            </a:r>
          </a:p>
          <a:p>
            <a:pPr>
              <a:lnSpc>
                <a:spcPct val="100000"/>
              </a:lnSpc>
              <a:spcBef>
                <a:spcPts val="1400"/>
              </a:spcBef>
            </a:pPr>
            <a:r>
              <a:rPr lang="en-US" sz="2200" dirty="0">
                <a:solidFill>
                  <a:schemeClr val="accent3">
                    <a:lumMod val="25000"/>
                  </a:schemeClr>
                </a:solidFill>
                <a:latin typeface="Abadi" panose="020B0604020104020204" pitchFamily="34" charset="0"/>
              </a:rPr>
              <a:t>None of the models had false negatives</a:t>
            </a:r>
          </a:p>
          <a:p>
            <a:pPr>
              <a:lnSpc>
                <a:spcPct val="100000"/>
              </a:lnSpc>
              <a:spcBef>
                <a:spcPts val="1400"/>
              </a:spcBef>
            </a:pPr>
            <a:r>
              <a:rPr lang="en-US" sz="2200" dirty="0">
                <a:solidFill>
                  <a:schemeClr val="accent3">
                    <a:lumMod val="25000"/>
                  </a:schemeClr>
                </a:solidFill>
                <a:latin typeface="Abadi" panose="020B0604020104020204" pitchFamily="34" charset="0"/>
              </a:rPr>
              <a:t>All models had at least one false positive</a:t>
            </a:r>
          </a:p>
          <a:p>
            <a:pPr>
              <a:lnSpc>
                <a:spcPct val="100000"/>
              </a:lnSpc>
              <a:spcBef>
                <a:spcPts val="1400"/>
              </a:spcBef>
            </a:pPr>
            <a:r>
              <a:rPr lang="en-US" sz="2200" dirty="0">
                <a:solidFill>
                  <a:schemeClr val="accent3">
                    <a:lumMod val="25000"/>
                  </a:schemeClr>
                </a:solidFill>
                <a:latin typeface="Abadi" panose="020B0604020104020204" pitchFamily="34" charset="0"/>
              </a:rPr>
              <a:t>Prediction with Logistic Regression is quite accurate•</a:t>
            </a:r>
          </a:p>
          <a:p>
            <a:pPr>
              <a:lnSpc>
                <a:spcPct val="100000"/>
              </a:lnSpc>
              <a:spcBef>
                <a:spcPts val="1400"/>
              </a:spcBef>
            </a:pPr>
            <a:r>
              <a:rPr lang="en-US" sz="2200" dirty="0">
                <a:solidFill>
                  <a:schemeClr val="accent3">
                    <a:lumMod val="25000"/>
                  </a:schemeClr>
                </a:solidFill>
                <a:latin typeface="Abadi" panose="020B0604020104020204" pitchFamily="34" charset="0"/>
              </a:rPr>
              <a:t>Support Vector Machine also provide a good result for predicting the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can see references and details of my project on </a:t>
            </a:r>
            <a:r>
              <a:rPr lang="en-US" sz="2200">
                <a:solidFill>
                  <a:schemeClr val="accent3">
                    <a:lumMod val="25000"/>
                  </a:schemeClr>
                </a:solidFill>
                <a:latin typeface="Abadi" panose="020B0604020104020204" pitchFamily="34" charset="0"/>
              </a:rPr>
              <a:t>this </a:t>
            </a:r>
            <a:r>
              <a:rPr lang="en-US" sz="2200">
                <a:solidFill>
                  <a:schemeClr val="accent3">
                    <a:lumMod val="25000"/>
                  </a:schemeClr>
                </a:solidFill>
                <a:latin typeface="Abadi" panose="020B0604020104020204" pitchFamily="34" charset="0"/>
                <a:hlinkClick r:id="rId4"/>
              </a:rPr>
              <a:t>link </a:t>
            </a:r>
            <a:r>
              <a:rPr lang="en-US" sz="220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60471"/>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600" b="0" i="0" dirty="0">
                <a:solidFill>
                  <a:srgbClr val="292929"/>
                </a:solidFill>
                <a:effectLst/>
                <a:latin typeface="ff1"/>
              </a:rPr>
              <a:t>Data was collecting from past SpaceX missions. SpaceX API</a:t>
            </a:r>
          </a:p>
          <a:p>
            <a:pPr lvl="1">
              <a:lnSpc>
                <a:spcPct val="120000"/>
              </a:lnSpc>
              <a:spcBef>
                <a:spcPts val="1400"/>
              </a:spcBef>
            </a:pPr>
            <a:r>
              <a:rPr lang="en-US" sz="6600" dirty="0">
                <a:solidFill>
                  <a:srgbClr val="292929"/>
                </a:solidFill>
                <a:latin typeface="ff1"/>
              </a:rPr>
              <a:t>Web Scrapping from Wikipedia</a:t>
            </a:r>
            <a:endParaRPr lang="en-US" sz="6600" b="0" i="0" dirty="0">
              <a:solidFill>
                <a:srgbClr val="292929"/>
              </a:solidFill>
              <a:effectLst/>
              <a:latin typeface="ff1"/>
            </a:endParaRP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Calculated the number of launches on each site</a:t>
            </a:r>
          </a:p>
          <a:p>
            <a:pPr lvl="1">
              <a:lnSpc>
                <a:spcPct val="120000"/>
              </a:lnSpc>
              <a:spcBef>
                <a:spcPts val="1400"/>
              </a:spcBef>
            </a:pPr>
            <a:r>
              <a:rPr lang="en-US" sz="7600" dirty="0">
                <a:solidFill>
                  <a:schemeClr val="bg2">
                    <a:lumMod val="50000"/>
                  </a:schemeClr>
                </a:solidFill>
                <a:latin typeface="Abadi"/>
              </a:rPr>
              <a:t>Calculated number and occurrences of each orbit</a:t>
            </a:r>
          </a:p>
          <a:p>
            <a:pPr lvl="1">
              <a:lnSpc>
                <a:spcPct val="120000"/>
              </a:lnSpc>
              <a:spcBef>
                <a:spcPts val="1400"/>
              </a:spcBef>
            </a:pPr>
            <a:r>
              <a:rPr lang="en-US" sz="7600" dirty="0">
                <a:solidFill>
                  <a:schemeClr val="bg2">
                    <a:lumMod val="50000"/>
                  </a:schemeClr>
                </a:solidFill>
                <a:latin typeface="Abadi"/>
              </a:rPr>
              <a:t>Calculated the number and occurrence of mission outcome per orbit type</a:t>
            </a:r>
          </a:p>
          <a:p>
            <a:pPr lvl="1">
              <a:lnSpc>
                <a:spcPct val="120000"/>
              </a:lnSpc>
              <a:spcBef>
                <a:spcPts val="1400"/>
              </a:spcBef>
            </a:pPr>
            <a:r>
              <a:rPr lang="en-US" sz="7600" dirty="0">
                <a:solidFill>
                  <a:schemeClr val="bg2">
                    <a:lumMod val="50000"/>
                  </a:schemeClr>
                </a:solidFill>
                <a:latin typeface="Abadi"/>
              </a:rPr>
              <a:t>Created a landing outcome label from Outcome column</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from previous SpaceX mission and Wikipedia pages and below processes were obtained to Filter, clean and Transform the data to prepare for Modeling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D12062FF-A96A-67D3-512B-598989FF7324}"/>
              </a:ext>
            </a:extLst>
          </p:cNvPr>
          <p:cNvPicPr>
            <a:picLocks noChangeAspect="1"/>
          </p:cNvPicPr>
          <p:nvPr/>
        </p:nvPicPr>
        <p:blipFill>
          <a:blip r:embed="rId3"/>
          <a:stretch>
            <a:fillRect/>
          </a:stretch>
        </p:blipFill>
        <p:spPr>
          <a:xfrm>
            <a:off x="-68189" y="3307814"/>
            <a:ext cx="12192000" cy="3269822"/>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make a get request to the SpaceX API. We also perform some basic data wrangling and formatting.</a:t>
            </a:r>
            <a:endParaRPr lang="en-US" sz="2200" dirty="0">
              <a:solidFill>
                <a:schemeClr val="accent3">
                  <a:lumMod val="25000"/>
                </a:schemeClr>
              </a:solidFill>
              <a:latin typeface="Abadi"/>
            </a:endParaRPr>
          </a:p>
          <a:p>
            <a:r>
              <a:rPr lang="en-US" dirty="0"/>
              <a:t>It can be seen in detail in the following- </a:t>
            </a:r>
            <a:r>
              <a:rPr lang="en-US" dirty="0">
                <a:hlinkClick r:id="rId3"/>
              </a:rPr>
              <a:t>https://github.com/adityanema91/data-science-capstone-coursera/blob/main/jupyter-labs-spacex-data-collection-api.ipynb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3A56C63-E669-561C-0A6D-6BEAFAB94D06}"/>
              </a:ext>
            </a:extLst>
          </p:cNvPr>
          <p:cNvPicPr>
            <a:picLocks noChangeAspect="1"/>
          </p:cNvPicPr>
          <p:nvPr/>
        </p:nvPicPr>
        <p:blipFill>
          <a:blip r:embed="rId4"/>
          <a:stretch>
            <a:fillRect/>
          </a:stretch>
        </p:blipFill>
        <p:spPr>
          <a:xfrm>
            <a:off x="6027811" y="1800225"/>
            <a:ext cx="4993177" cy="470443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performed web scraping to collect historical Falcon 9 launch records from a Wikipedia page titled “List of Falcon 9 and Falcon Heavy launches”.</a:t>
            </a:r>
          </a:p>
          <a:p>
            <a:pPr>
              <a:lnSpc>
                <a:spcPct val="100000"/>
              </a:lnSpc>
              <a:spcBef>
                <a:spcPts val="1400"/>
              </a:spcBef>
            </a:pPr>
            <a:r>
              <a:rPr lang="en-US" sz="2400" dirty="0"/>
              <a:t>It can be seen in detail in the following- </a:t>
            </a:r>
            <a:r>
              <a:rPr lang="en-US" sz="2400" dirty="0">
                <a:hlinkClick r:id="rId3"/>
              </a:rPr>
              <a:t>https://github.com/adityanema91/data-science-capstone-coursera/blob/main/jupyter-labs-webscraping.ipynb</a:t>
            </a:r>
            <a:endParaRPr lang="en-US" sz="2400" dirty="0"/>
          </a:p>
          <a:p>
            <a:endParaRPr lang="en-US"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246830B3-69C2-52B8-E36C-F8EF41E89263}"/>
              </a:ext>
            </a:extLst>
          </p:cNvPr>
          <p:cNvPicPr>
            <a:picLocks noChangeAspect="1"/>
          </p:cNvPicPr>
          <p:nvPr/>
        </p:nvPicPr>
        <p:blipFill>
          <a:blip r:embed="rId4"/>
          <a:stretch>
            <a:fillRect/>
          </a:stretch>
        </p:blipFill>
        <p:spPr>
          <a:xfrm>
            <a:off x="5852079" y="1619212"/>
            <a:ext cx="5298126" cy="398466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383</TotalTime>
  <Words>1799</Words>
  <Application>Microsoft Office PowerPoint</Application>
  <PresentationFormat>Widescreen</PresentationFormat>
  <Paragraphs>314</Paragraphs>
  <Slides>47</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Abadi</vt:lpstr>
      <vt:lpstr>Arial</vt:lpstr>
      <vt:lpstr>Calibri</vt:lpstr>
      <vt:lpstr>Calibri Light</vt:lpstr>
      <vt:lpstr>ff1</vt:lpstr>
      <vt:lpstr>ff7</vt:lpstr>
      <vt:lpstr>ff8</vt:lpstr>
      <vt:lpstr>IBM Plex Mono SemiBold</vt:lpstr>
      <vt:lpstr>IBM Plex Mono Text</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Aditya Nema</cp:lastModifiedBy>
  <cp:revision>198</cp:revision>
  <dcterms:created xsi:type="dcterms:W3CDTF">2021-04-29T18:58:34Z</dcterms:created>
  <dcterms:modified xsi:type="dcterms:W3CDTF">2023-07-30T12:42:32Z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